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70" r:id="rId3"/>
    <p:sldId id="266" r:id="rId4"/>
    <p:sldId id="265" r:id="rId5"/>
    <p:sldId id="257" r:id="rId6"/>
    <p:sldId id="271" r:id="rId7"/>
    <p:sldId id="269" r:id="rId8"/>
    <p:sldId id="267" r:id="rId9"/>
    <p:sldId id="275" r:id="rId10"/>
    <p:sldId id="259" r:id="rId11"/>
    <p:sldId id="260" r:id="rId12"/>
    <p:sldId id="272" r:id="rId13"/>
    <p:sldId id="315" r:id="rId14"/>
    <p:sldId id="326" r:id="rId15"/>
    <p:sldId id="286" r:id="rId16"/>
    <p:sldId id="287" r:id="rId17"/>
    <p:sldId id="288" r:id="rId18"/>
    <p:sldId id="327" r:id="rId19"/>
    <p:sldId id="314" r:id="rId20"/>
    <p:sldId id="289" r:id="rId21"/>
    <p:sldId id="290" r:id="rId22"/>
    <p:sldId id="324" r:id="rId23"/>
    <p:sldId id="325" r:id="rId24"/>
    <p:sldId id="328" r:id="rId25"/>
    <p:sldId id="273" r:id="rId26"/>
    <p:sldId id="268" r:id="rId27"/>
    <p:sldId id="279" r:id="rId28"/>
    <p:sldId id="276" r:id="rId29"/>
    <p:sldId id="274" r:id="rId30"/>
    <p:sldId id="305" r:id="rId31"/>
    <p:sldId id="306" r:id="rId32"/>
    <p:sldId id="307" r:id="rId33"/>
    <p:sldId id="309" r:id="rId34"/>
    <p:sldId id="308" r:id="rId35"/>
    <p:sldId id="310" r:id="rId36"/>
    <p:sldId id="281" r:id="rId37"/>
    <p:sldId id="303" r:id="rId38"/>
    <p:sldId id="311" r:id="rId39"/>
    <p:sldId id="284" r:id="rId40"/>
    <p:sldId id="312" r:id="rId41"/>
    <p:sldId id="285" r:id="rId42"/>
    <p:sldId id="313" r:id="rId43"/>
    <p:sldId id="320" r:id="rId44"/>
    <p:sldId id="321" r:id="rId45"/>
    <p:sldId id="322" r:id="rId46"/>
    <p:sldId id="261" r:id="rId47"/>
    <p:sldId id="316" r:id="rId48"/>
    <p:sldId id="323"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F7EAB5-A77D-47E3-98F4-B2793CB23A6D}" v="930" dt="2020-08-13T14:46:42.710"/>
  </p1510:revLst>
</p1510:revInfo>
</file>

<file path=ppt/tableStyles.xml><?xml version="1.0" encoding="utf-8"?>
<a:tblStyleLst xmlns:a="http://schemas.openxmlformats.org/drawingml/2006/main" def="{5C22544A-7EE6-4342-B048-85BDC9FD1C3A}">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41" autoAdjust="0"/>
  </p:normalViewPr>
  <p:slideViewPr>
    <p:cSldViewPr snapToGrid="0">
      <p:cViewPr varScale="1">
        <p:scale>
          <a:sx n="60" d="100"/>
          <a:sy n="60" d="100"/>
        </p:scale>
        <p:origin x="1116" y="66"/>
      </p:cViewPr>
      <p:guideLst/>
    </p:cSldViewPr>
  </p:slideViewPr>
  <p:notesTextViewPr>
    <p:cViewPr>
      <p:scale>
        <a:sx n="1" d="1"/>
        <a:sy n="1" d="1"/>
      </p:scale>
      <p:origin x="0" y="-10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c75ae6710e7347b" providerId="LiveId" clId="{068D84BA-597C-4889-A5A2-BFC1ED35710A}"/>
    <pc:docChg chg="undo custSel mod addSld delSld modSld sldOrd">
      <pc:chgData name="" userId="8c75ae6710e7347b" providerId="LiveId" clId="{068D84BA-597C-4889-A5A2-BFC1ED35710A}" dt="2020-08-13T04:25:20.552" v="893"/>
      <pc:docMkLst>
        <pc:docMk/>
      </pc:docMkLst>
      <pc:sldChg chg="modSp add">
        <pc:chgData name="" userId="8c75ae6710e7347b" providerId="LiveId" clId="{068D84BA-597C-4889-A5A2-BFC1ED35710A}" dt="2020-08-13T03:22:42.013" v="22" actId="20577"/>
        <pc:sldMkLst>
          <pc:docMk/>
          <pc:sldMk cId="3265297920" sldId="256"/>
        </pc:sldMkLst>
        <pc:spChg chg="mod">
          <ac:chgData name="" userId="8c75ae6710e7347b" providerId="LiveId" clId="{068D84BA-597C-4889-A5A2-BFC1ED35710A}" dt="2020-08-13T03:22:42.013" v="22" actId="20577"/>
          <ac:spMkLst>
            <pc:docMk/>
            <pc:sldMk cId="3265297920" sldId="256"/>
            <ac:spMk id="2" creationId="{8670DF62-A4E0-4E6B-9985-139776B65CCE}"/>
          </ac:spMkLst>
        </pc:spChg>
      </pc:sldChg>
      <pc:sldChg chg="addSp delSp modSp add mod setBg delDesignElem">
        <pc:chgData name="" userId="8c75ae6710e7347b" providerId="LiveId" clId="{068D84BA-597C-4889-A5A2-BFC1ED35710A}" dt="2020-08-13T04:04:45.769" v="426"/>
        <pc:sldMkLst>
          <pc:docMk/>
          <pc:sldMk cId="3375479208" sldId="257"/>
        </pc:sldMkLst>
        <pc:spChg chg="mod">
          <ac:chgData name="" userId="8c75ae6710e7347b" providerId="LiveId" clId="{068D84BA-597C-4889-A5A2-BFC1ED35710A}" dt="2020-08-13T03:52:51.752" v="331" actId="20577"/>
          <ac:spMkLst>
            <pc:docMk/>
            <pc:sldMk cId="3375479208" sldId="257"/>
            <ac:spMk id="2" creationId="{72B18BCC-CF9B-495A-8697-5D592F942E85}"/>
          </ac:spMkLst>
        </pc:spChg>
        <pc:spChg chg="mod ord">
          <ac:chgData name="" userId="8c75ae6710e7347b" providerId="LiveId" clId="{068D84BA-597C-4889-A5A2-BFC1ED35710A}" dt="2020-08-13T03:57:26.912" v="358" actId="14100"/>
          <ac:spMkLst>
            <pc:docMk/>
            <pc:sldMk cId="3375479208" sldId="257"/>
            <ac:spMk id="3" creationId="{129C4285-8F4F-4BCE-ABB3-40CC06D7F933}"/>
          </ac:spMkLst>
        </pc:spChg>
        <pc:spChg chg="add del">
          <ac:chgData name="" userId="8c75ae6710e7347b" providerId="LiveId" clId="{068D84BA-597C-4889-A5A2-BFC1ED35710A}" dt="2020-08-13T03:39:20.152" v="115"/>
          <ac:spMkLst>
            <pc:docMk/>
            <pc:sldMk cId="3375479208" sldId="257"/>
            <ac:spMk id="5" creationId="{E9D8FB6B-3633-4BF1-8E35-C26515DA6179}"/>
          </ac:spMkLst>
        </pc:spChg>
        <pc:spChg chg="add del">
          <ac:chgData name="" userId="8c75ae6710e7347b" providerId="LiveId" clId="{068D84BA-597C-4889-A5A2-BFC1ED35710A}" dt="2020-08-13T03:42:48.312" v="125" actId="26606"/>
          <ac:spMkLst>
            <pc:docMk/>
            <pc:sldMk cId="3375479208" sldId="257"/>
            <ac:spMk id="14" creationId="{EBF87945-A001-489F-9D9B-7D9435F0B9CA}"/>
          </ac:spMkLst>
        </pc:spChg>
        <pc:spChg chg="add del">
          <ac:chgData name="" userId="8c75ae6710e7347b" providerId="LiveId" clId="{068D84BA-597C-4889-A5A2-BFC1ED35710A}" dt="2020-08-13T04:04:45.769" v="426"/>
          <ac:spMkLst>
            <pc:docMk/>
            <pc:sldMk cId="3375479208" sldId="257"/>
            <ac:spMk id="19" creationId="{EBF87945-A001-489F-9D9B-7D9435F0B9CA}"/>
          </ac:spMkLst>
        </pc:spChg>
        <pc:graphicFrameChg chg="add del mod">
          <ac:chgData name="" userId="8c75ae6710e7347b" providerId="LiveId" clId="{068D84BA-597C-4889-A5A2-BFC1ED35710A}" dt="2020-08-13T03:32:04.602" v="113" actId="478"/>
          <ac:graphicFrameMkLst>
            <pc:docMk/>
            <pc:sldMk cId="3375479208" sldId="257"/>
            <ac:graphicFrameMk id="4" creationId="{3C474CF0-AE48-4D93-86F1-6F31C8A815BC}"/>
          </ac:graphicFrameMkLst>
        </pc:graphicFrameChg>
        <pc:picChg chg="add del mod">
          <ac:chgData name="" userId="8c75ae6710e7347b" providerId="LiveId" clId="{068D84BA-597C-4889-A5A2-BFC1ED35710A}" dt="2020-08-13T03:40:15.742" v="119" actId="478"/>
          <ac:picMkLst>
            <pc:docMk/>
            <pc:sldMk cId="3375479208" sldId="257"/>
            <ac:picMk id="7" creationId="{2126D001-66BD-4DB8-8482-83564D037CC1}"/>
          </ac:picMkLst>
        </pc:picChg>
        <pc:picChg chg="add del mod">
          <ac:chgData name="" userId="8c75ae6710e7347b" providerId="LiveId" clId="{068D84BA-597C-4889-A5A2-BFC1ED35710A}" dt="2020-08-13T03:42:05.502" v="122" actId="478"/>
          <ac:picMkLst>
            <pc:docMk/>
            <pc:sldMk cId="3375479208" sldId="257"/>
            <ac:picMk id="9" creationId="{E30BC6E9-5075-42E3-9CDB-37BC8B9A98E9}"/>
          </ac:picMkLst>
        </pc:picChg>
        <pc:picChg chg="add mod modCrop">
          <ac:chgData name="" userId="8c75ae6710e7347b" providerId="LiveId" clId="{068D84BA-597C-4889-A5A2-BFC1ED35710A}" dt="2020-08-13T03:57:30.792" v="359" actId="1076"/>
          <ac:picMkLst>
            <pc:docMk/>
            <pc:sldMk cId="3375479208" sldId="257"/>
            <ac:picMk id="11" creationId="{0896A10E-F11F-4965-8299-975D38048DF7}"/>
          </ac:picMkLst>
        </pc:picChg>
      </pc:sldChg>
      <pc:sldChg chg="addSp delSp modSp add del mod setBg delDesignElem">
        <pc:chgData name="" userId="8c75ae6710e7347b" providerId="LiveId" clId="{068D84BA-597C-4889-A5A2-BFC1ED35710A}" dt="2020-08-13T04:14:02.409" v="724" actId="2696"/>
        <pc:sldMkLst>
          <pc:docMk/>
          <pc:sldMk cId="1563887394" sldId="258"/>
        </pc:sldMkLst>
        <pc:spChg chg="del">
          <ac:chgData name="" userId="8c75ae6710e7347b" providerId="LiveId" clId="{068D84BA-597C-4889-A5A2-BFC1ED35710A}" dt="2020-08-13T03:56:09.342" v="341" actId="478"/>
          <ac:spMkLst>
            <pc:docMk/>
            <pc:sldMk cId="1563887394" sldId="258"/>
            <ac:spMk id="2" creationId="{C39F485E-A715-4E96-9971-85035AA74E6F}"/>
          </ac:spMkLst>
        </pc:spChg>
        <pc:spChg chg="del">
          <ac:chgData name="" userId="8c75ae6710e7347b" providerId="LiveId" clId="{068D84BA-597C-4889-A5A2-BFC1ED35710A}" dt="2020-08-13T03:56:09.342" v="341" actId="478"/>
          <ac:spMkLst>
            <pc:docMk/>
            <pc:sldMk cId="1563887394" sldId="258"/>
            <ac:spMk id="3" creationId="{506DD6B0-A71C-497F-B7E8-C4F13E54082B}"/>
          </ac:spMkLst>
        </pc:spChg>
        <pc:spChg chg="add mod">
          <ac:chgData name="" userId="8c75ae6710e7347b" providerId="LiveId" clId="{068D84BA-597C-4889-A5A2-BFC1ED35710A}" dt="2020-08-13T04:12:39.642" v="699" actId="26606"/>
          <ac:spMkLst>
            <pc:docMk/>
            <pc:sldMk cId="1563887394" sldId="258"/>
            <ac:spMk id="4" creationId="{BB59E5B5-172C-4E22-9827-050D624AD385}"/>
          </ac:spMkLst>
        </pc:spChg>
        <pc:spChg chg="add mod ord">
          <ac:chgData name="" userId="8c75ae6710e7347b" providerId="LiveId" clId="{068D84BA-597C-4889-A5A2-BFC1ED35710A}" dt="2020-08-13T04:12:39.642" v="699" actId="26606"/>
          <ac:spMkLst>
            <pc:docMk/>
            <pc:sldMk cId="1563887394" sldId="258"/>
            <ac:spMk id="5" creationId="{2CBD72AD-CAB5-4642-BA99-737217A21047}"/>
          </ac:spMkLst>
        </pc:spChg>
        <pc:spChg chg="add del">
          <ac:chgData name="" userId="8c75ae6710e7347b" providerId="LiveId" clId="{068D84BA-597C-4889-A5A2-BFC1ED35710A}" dt="2020-08-13T03:58:52.312" v="361" actId="26606"/>
          <ac:spMkLst>
            <pc:docMk/>
            <pc:sldMk cId="1563887394" sldId="258"/>
            <ac:spMk id="11" creationId="{523E859E-BCBF-4E66-BDB2-B45C407894B7}"/>
          </ac:spMkLst>
        </pc:spChg>
        <pc:spChg chg="add del">
          <ac:chgData name="" userId="8c75ae6710e7347b" providerId="LiveId" clId="{068D84BA-597C-4889-A5A2-BFC1ED35710A}" dt="2020-08-13T03:58:52.312" v="361" actId="26606"/>
          <ac:spMkLst>
            <pc:docMk/>
            <pc:sldMk cId="1563887394" sldId="258"/>
            <ac:spMk id="15" creationId="{B45D527E-542C-44E0-8FC2-F03B24CFA25E}"/>
          </ac:spMkLst>
        </pc:spChg>
        <pc:spChg chg="add del">
          <ac:chgData name="" userId="8c75ae6710e7347b" providerId="LiveId" clId="{068D84BA-597C-4889-A5A2-BFC1ED35710A}" dt="2020-08-13T03:59:01.361" v="363" actId="26606"/>
          <ac:spMkLst>
            <pc:docMk/>
            <pc:sldMk cId="1563887394" sldId="258"/>
            <ac:spMk id="17" creationId="{9AF5C66A-E8F2-4E13-98A3-FE96597C5A42}"/>
          </ac:spMkLst>
        </pc:spChg>
        <pc:spChg chg="add del">
          <ac:chgData name="" userId="8c75ae6710e7347b" providerId="LiveId" clId="{068D84BA-597C-4889-A5A2-BFC1ED35710A}" dt="2020-08-13T04:12:39.642" v="699" actId="26606"/>
          <ac:spMkLst>
            <pc:docMk/>
            <pc:sldMk cId="1563887394" sldId="258"/>
            <ac:spMk id="23" creationId="{B775CD93-9DF2-48CB-9F57-1BCA9A46C7FA}"/>
          </ac:spMkLst>
        </pc:spChg>
        <pc:spChg chg="add del">
          <ac:chgData name="" userId="8c75ae6710e7347b" providerId="LiveId" clId="{068D84BA-597C-4889-A5A2-BFC1ED35710A}" dt="2020-08-13T04:12:39.642" v="699" actId="26606"/>
          <ac:spMkLst>
            <pc:docMk/>
            <pc:sldMk cId="1563887394" sldId="258"/>
            <ac:spMk id="25" creationId="{E186B68C-84BC-4A6E-99D1-EE87483C1349}"/>
          </ac:spMkLst>
        </pc:spChg>
        <pc:spChg chg="add del">
          <ac:chgData name="" userId="8c75ae6710e7347b" providerId="LiveId" clId="{068D84BA-597C-4889-A5A2-BFC1ED35710A}" dt="2020-08-13T04:12:39.642" v="699" actId="26606"/>
          <ac:spMkLst>
            <pc:docMk/>
            <pc:sldMk cId="1563887394" sldId="258"/>
            <ac:spMk id="27" creationId="{6166C6D1-23AC-49C4-BA07-238E4E9F8CEB}"/>
          </ac:spMkLst>
        </pc:spChg>
        <pc:spChg chg="add del">
          <ac:chgData name="" userId="8c75ae6710e7347b" providerId="LiveId" clId="{068D84BA-597C-4889-A5A2-BFC1ED35710A}" dt="2020-08-13T04:12:39.642" v="699" actId="26606"/>
          <ac:spMkLst>
            <pc:docMk/>
            <pc:sldMk cId="1563887394" sldId="258"/>
            <ac:spMk id="29" creationId="{33A87B69-D1B1-4DA7-B224-F220FC5235E6}"/>
          </ac:spMkLst>
        </pc:spChg>
        <pc:spChg chg="add del">
          <ac:chgData name="" userId="8c75ae6710e7347b" providerId="LiveId" clId="{068D84BA-597C-4889-A5A2-BFC1ED35710A}" dt="2020-08-13T04:12:39.642" v="699" actId="26606"/>
          <ac:spMkLst>
            <pc:docMk/>
            <pc:sldMk cId="1563887394" sldId="258"/>
            <ac:spMk id="31" creationId="{1C091803-41C2-48E0-9228-5148460C7479}"/>
          </ac:spMkLst>
        </pc:spChg>
        <pc:spChg chg="add del">
          <ac:chgData name="" userId="8c75ae6710e7347b" providerId="LiveId" clId="{068D84BA-597C-4889-A5A2-BFC1ED35710A}" dt="2020-08-13T04:12:39.642" v="699" actId="26606"/>
          <ac:spMkLst>
            <pc:docMk/>
            <pc:sldMk cId="1563887394" sldId="258"/>
            <ac:spMk id="36" creationId="{F56F5174-31D9-4DBB-AAB7-A1FD7BDB1352}"/>
          </ac:spMkLst>
        </pc:spChg>
        <pc:spChg chg="add del">
          <ac:chgData name="" userId="8c75ae6710e7347b" providerId="LiveId" clId="{068D84BA-597C-4889-A5A2-BFC1ED35710A}" dt="2020-08-13T04:12:39.642" v="699" actId="26606"/>
          <ac:spMkLst>
            <pc:docMk/>
            <pc:sldMk cId="1563887394" sldId="258"/>
            <ac:spMk id="40" creationId="{F9A95BEE-6BB1-4A28-A8E6-A34B2E42EF87}"/>
          </ac:spMkLst>
        </pc:spChg>
        <pc:graphicFrameChg chg="add del mod modGraphic">
          <ac:chgData name="" userId="8c75ae6710e7347b" providerId="LiveId" clId="{068D84BA-597C-4889-A5A2-BFC1ED35710A}" dt="2020-08-13T04:12:21.586" v="694" actId="478"/>
          <ac:graphicFrameMkLst>
            <pc:docMk/>
            <pc:sldMk cId="1563887394" sldId="258"/>
            <ac:graphicFrameMk id="6" creationId="{23961C70-67EA-44BB-B010-941F3628A60D}"/>
          </ac:graphicFrameMkLst>
        </pc:graphicFrameChg>
        <pc:picChg chg="add del">
          <ac:chgData name="" userId="8c75ae6710e7347b" providerId="LiveId" clId="{068D84BA-597C-4889-A5A2-BFC1ED35710A}" dt="2020-08-13T03:58:52.312" v="361" actId="26606"/>
          <ac:picMkLst>
            <pc:docMk/>
            <pc:sldMk cId="1563887394" sldId="258"/>
            <ac:picMk id="13" creationId="{3A9AEE7E-B925-446D-8A61-75BFE40B8B9E}"/>
          </ac:picMkLst>
        </pc:picChg>
        <pc:picChg chg="add del">
          <ac:chgData name="" userId="8c75ae6710e7347b" providerId="LiveId" clId="{068D84BA-597C-4889-A5A2-BFC1ED35710A}" dt="2020-08-13T03:59:01.361" v="363" actId="26606"/>
          <ac:picMkLst>
            <pc:docMk/>
            <pc:sldMk cId="1563887394" sldId="258"/>
            <ac:picMk id="18" creationId="{AC860275-E106-493A-8BF0-E0A91130EF6A}"/>
          </ac:picMkLst>
        </pc:picChg>
        <pc:picChg chg="add del mod modCrop">
          <ac:chgData name="" userId="8c75ae6710e7347b" providerId="LiveId" clId="{068D84BA-597C-4889-A5A2-BFC1ED35710A}" dt="2020-08-13T04:13:11.015" v="704"/>
          <ac:picMkLst>
            <pc:docMk/>
            <pc:sldMk cId="1563887394" sldId="258"/>
            <ac:picMk id="19" creationId="{2FE042A5-7F64-4C1C-9483-4AD0EA70EE37}"/>
          </ac:picMkLst>
        </pc:picChg>
        <pc:picChg chg="add del">
          <ac:chgData name="" userId="8c75ae6710e7347b" providerId="LiveId" clId="{068D84BA-597C-4889-A5A2-BFC1ED35710A}" dt="2020-08-13T04:12:39.642" v="699" actId="26606"/>
          <ac:picMkLst>
            <pc:docMk/>
            <pc:sldMk cId="1563887394" sldId="258"/>
            <ac:picMk id="38" creationId="{AE113210-7872-481A-ADE6-3A05CCAF5EB2}"/>
          </ac:picMkLst>
        </pc:picChg>
      </pc:sldChg>
      <pc:sldChg chg="addSp delSp add">
        <pc:chgData name="" userId="8c75ae6710e7347b" providerId="LiveId" clId="{068D84BA-597C-4889-A5A2-BFC1ED35710A}" dt="2020-08-13T04:08:42.850" v="523" actId="478"/>
        <pc:sldMkLst>
          <pc:docMk/>
          <pc:sldMk cId="2202598162" sldId="259"/>
        </pc:sldMkLst>
        <pc:spChg chg="del">
          <ac:chgData name="" userId="8c75ae6710e7347b" providerId="LiveId" clId="{068D84BA-597C-4889-A5A2-BFC1ED35710A}" dt="2020-08-13T04:07:14.295" v="511" actId="478"/>
          <ac:spMkLst>
            <pc:docMk/>
            <pc:sldMk cId="2202598162" sldId="259"/>
            <ac:spMk id="2" creationId="{A7AA0EA9-AB6A-4A5B-A602-9ED5BE88DF26}"/>
          </ac:spMkLst>
        </pc:spChg>
        <pc:spChg chg="del">
          <ac:chgData name="" userId="8c75ae6710e7347b" providerId="LiveId" clId="{068D84BA-597C-4889-A5A2-BFC1ED35710A}" dt="2020-08-13T04:07:14.295" v="511" actId="478"/>
          <ac:spMkLst>
            <pc:docMk/>
            <pc:sldMk cId="2202598162" sldId="259"/>
            <ac:spMk id="3" creationId="{13F9A5EC-725B-4610-B031-0755254CBBCE}"/>
          </ac:spMkLst>
        </pc:spChg>
        <pc:spChg chg="add del">
          <ac:chgData name="" userId="8c75ae6710e7347b" providerId="LiveId" clId="{068D84BA-597C-4889-A5A2-BFC1ED35710A}" dt="2020-08-13T04:07:12.762" v="510"/>
          <ac:spMkLst>
            <pc:docMk/>
            <pc:sldMk cId="2202598162" sldId="259"/>
            <ac:spMk id="5" creationId="{7F56BB74-8C0D-4B4E-9E0F-9CDCE7FEE3F2}"/>
          </ac:spMkLst>
        </pc:spChg>
        <pc:spChg chg="add del">
          <ac:chgData name="" userId="8c75ae6710e7347b" providerId="LiveId" clId="{068D84BA-597C-4889-A5A2-BFC1ED35710A}" dt="2020-08-13T04:07:12.762" v="510"/>
          <ac:spMkLst>
            <pc:docMk/>
            <pc:sldMk cId="2202598162" sldId="259"/>
            <ac:spMk id="6" creationId="{2A3AA9B8-C702-4AB7-BFD0-921495BE0590}"/>
          </ac:spMkLst>
        </pc:spChg>
        <pc:spChg chg="add">
          <ac:chgData name="" userId="8c75ae6710e7347b" providerId="LiveId" clId="{068D84BA-597C-4889-A5A2-BFC1ED35710A}" dt="2020-08-13T04:07:14.935" v="512"/>
          <ac:spMkLst>
            <pc:docMk/>
            <pc:sldMk cId="2202598162" sldId="259"/>
            <ac:spMk id="8" creationId="{11531B90-F056-4EE9-B42F-5811F2948701}"/>
          </ac:spMkLst>
        </pc:spChg>
        <pc:spChg chg="add">
          <ac:chgData name="" userId="8c75ae6710e7347b" providerId="LiveId" clId="{068D84BA-597C-4889-A5A2-BFC1ED35710A}" dt="2020-08-13T04:07:14.935" v="512"/>
          <ac:spMkLst>
            <pc:docMk/>
            <pc:sldMk cId="2202598162" sldId="259"/>
            <ac:spMk id="9" creationId="{9DDE3E12-59C1-49DC-A585-DD1697D2F5A1}"/>
          </ac:spMkLst>
        </pc:spChg>
        <pc:spChg chg="add del">
          <ac:chgData name="" userId="8c75ae6710e7347b" providerId="LiveId" clId="{068D84BA-597C-4889-A5A2-BFC1ED35710A}" dt="2020-08-13T04:07:58.819" v="515" actId="478"/>
          <ac:spMkLst>
            <pc:docMk/>
            <pc:sldMk cId="2202598162" sldId="259"/>
            <ac:spMk id="11" creationId="{AF69A9CC-3AC2-4D16-A70C-EAA37526090B}"/>
          </ac:spMkLst>
        </pc:spChg>
        <pc:spChg chg="add">
          <ac:chgData name="" userId="8c75ae6710e7347b" providerId="LiveId" clId="{068D84BA-597C-4889-A5A2-BFC1ED35710A}" dt="2020-08-13T04:07:14.935" v="512"/>
          <ac:spMkLst>
            <pc:docMk/>
            <pc:sldMk cId="2202598162" sldId="259"/>
            <ac:spMk id="12" creationId="{91AEC5D4-C5C8-45DA-AD1F-2B8F3D89EDD8}"/>
          </ac:spMkLst>
        </pc:spChg>
        <pc:picChg chg="add del">
          <ac:chgData name="" userId="8c75ae6710e7347b" providerId="LiveId" clId="{068D84BA-597C-4889-A5A2-BFC1ED35710A}" dt="2020-08-13T04:07:12.762" v="510"/>
          <ac:picMkLst>
            <pc:docMk/>
            <pc:sldMk cId="2202598162" sldId="259"/>
            <ac:picMk id="4" creationId="{7B621AA8-F5BB-4B5E-9462-ABE6932C47AE}"/>
          </ac:picMkLst>
        </pc:picChg>
        <pc:picChg chg="add">
          <ac:chgData name="" userId="8c75ae6710e7347b" providerId="LiveId" clId="{068D84BA-597C-4889-A5A2-BFC1ED35710A}" dt="2020-08-13T04:07:14.935" v="512"/>
          <ac:picMkLst>
            <pc:docMk/>
            <pc:sldMk cId="2202598162" sldId="259"/>
            <ac:picMk id="10" creationId="{833858BA-522D-4EA3-A164-860007BBF453}"/>
          </ac:picMkLst>
        </pc:picChg>
        <pc:cxnChg chg="add del">
          <ac:chgData name="" userId="8c75ae6710e7347b" providerId="LiveId" clId="{068D84BA-597C-4889-A5A2-BFC1ED35710A}" dt="2020-08-13T04:07:12.762" v="510"/>
          <ac:cxnSpMkLst>
            <pc:docMk/>
            <pc:sldMk cId="2202598162" sldId="259"/>
            <ac:cxnSpMk id="7" creationId="{BB7C0F24-A75F-4B9C-A8F6-4E958DA9DA4A}"/>
          </ac:cxnSpMkLst>
        </pc:cxnChg>
        <pc:cxnChg chg="add del">
          <ac:chgData name="" userId="8c75ae6710e7347b" providerId="LiveId" clId="{068D84BA-597C-4889-A5A2-BFC1ED35710A}" dt="2020-08-13T04:08:42.850" v="523" actId="478"/>
          <ac:cxnSpMkLst>
            <pc:docMk/>
            <pc:sldMk cId="2202598162" sldId="259"/>
            <ac:cxnSpMk id="13" creationId="{ED2F35FD-AA25-43FD-B19B-44947AA3F0CA}"/>
          </ac:cxnSpMkLst>
        </pc:cxnChg>
      </pc:sldChg>
      <pc:sldChg chg="addSp delSp modSp add">
        <pc:chgData name="" userId="8c75ae6710e7347b" providerId="LiveId" clId="{068D84BA-597C-4889-A5A2-BFC1ED35710A}" dt="2020-08-13T04:08:32.671" v="522" actId="478"/>
        <pc:sldMkLst>
          <pc:docMk/>
          <pc:sldMk cId="1265705631" sldId="260"/>
        </pc:sldMkLst>
        <pc:spChg chg="del">
          <ac:chgData name="" userId="8c75ae6710e7347b" providerId="LiveId" clId="{068D84BA-597C-4889-A5A2-BFC1ED35710A}" dt="2020-08-13T04:07:18.004" v="513" actId="478"/>
          <ac:spMkLst>
            <pc:docMk/>
            <pc:sldMk cId="1265705631" sldId="260"/>
            <ac:spMk id="2" creationId="{2B18A340-1D73-4078-A926-817E9688CA64}"/>
          </ac:spMkLst>
        </pc:spChg>
        <pc:spChg chg="del">
          <ac:chgData name="" userId="8c75ae6710e7347b" providerId="LiveId" clId="{068D84BA-597C-4889-A5A2-BFC1ED35710A}" dt="2020-08-13T04:07:18.004" v="513" actId="478"/>
          <ac:spMkLst>
            <pc:docMk/>
            <pc:sldMk cId="1265705631" sldId="260"/>
            <ac:spMk id="3" creationId="{C35065C6-CDAA-499B-AF8C-F583D32BCF39}"/>
          </ac:spMkLst>
        </pc:spChg>
        <pc:spChg chg="add">
          <ac:chgData name="" userId="8c75ae6710e7347b" providerId="LiveId" clId="{068D84BA-597C-4889-A5A2-BFC1ED35710A}" dt="2020-08-13T04:07:28.558" v="514"/>
          <ac:spMkLst>
            <pc:docMk/>
            <pc:sldMk cId="1265705631" sldId="260"/>
            <ac:spMk id="4" creationId="{18A41529-058A-4D1C-89B3-9F5A3E1C47ED}"/>
          </ac:spMkLst>
        </pc:spChg>
        <pc:spChg chg="add">
          <ac:chgData name="" userId="8c75ae6710e7347b" providerId="LiveId" clId="{068D84BA-597C-4889-A5A2-BFC1ED35710A}" dt="2020-08-13T04:07:28.558" v="514"/>
          <ac:spMkLst>
            <pc:docMk/>
            <pc:sldMk cId="1265705631" sldId="260"/>
            <ac:spMk id="5" creationId="{DC1371A8-97A7-4113-B3E4-07AAA76E7A1E}"/>
          </ac:spMkLst>
        </pc:spChg>
        <pc:spChg chg="add mod">
          <ac:chgData name="" userId="8c75ae6710e7347b" providerId="LiveId" clId="{068D84BA-597C-4889-A5A2-BFC1ED35710A}" dt="2020-08-13T04:08:09.521" v="519" actId="1076"/>
          <ac:spMkLst>
            <pc:docMk/>
            <pc:sldMk cId="1265705631" sldId="260"/>
            <ac:spMk id="10" creationId="{32FEE22E-63D4-44D9-AD68-68CED93919E3}"/>
          </ac:spMkLst>
        </pc:spChg>
        <pc:picChg chg="add mod">
          <ac:chgData name="" userId="8c75ae6710e7347b" providerId="LiveId" clId="{068D84BA-597C-4889-A5A2-BFC1ED35710A}" dt="2020-08-13T04:08:04.460" v="518" actId="1076"/>
          <ac:picMkLst>
            <pc:docMk/>
            <pc:sldMk cId="1265705631" sldId="260"/>
            <ac:picMk id="6" creationId="{3F1E49A6-BB93-4A62-92A2-0985519E4172}"/>
          </ac:picMkLst>
        </pc:picChg>
        <pc:cxnChg chg="add del">
          <ac:chgData name="" userId="8c75ae6710e7347b" providerId="LiveId" clId="{068D84BA-597C-4889-A5A2-BFC1ED35710A}" dt="2020-08-13T04:08:32.671" v="522" actId="478"/>
          <ac:cxnSpMkLst>
            <pc:docMk/>
            <pc:sldMk cId="1265705631" sldId="260"/>
            <ac:cxnSpMk id="7" creationId="{9590BF13-A464-4D56-85C7-665DC397D0D3}"/>
          </ac:cxnSpMkLst>
        </pc:cxnChg>
        <pc:cxnChg chg="add del">
          <ac:chgData name="" userId="8c75ae6710e7347b" providerId="LiveId" clId="{068D84BA-597C-4889-A5A2-BFC1ED35710A}" dt="2020-08-13T04:08:30.669" v="520" actId="478"/>
          <ac:cxnSpMkLst>
            <pc:docMk/>
            <pc:sldMk cId="1265705631" sldId="260"/>
            <ac:cxnSpMk id="8" creationId="{3A315142-0B66-4B3D-8FB8-ED7C39061956}"/>
          </ac:cxnSpMkLst>
        </pc:cxnChg>
        <pc:cxnChg chg="add del">
          <ac:chgData name="" userId="8c75ae6710e7347b" providerId="LiveId" clId="{068D84BA-597C-4889-A5A2-BFC1ED35710A}" dt="2020-08-13T04:08:31.722" v="521" actId="478"/>
          <ac:cxnSpMkLst>
            <pc:docMk/>
            <pc:sldMk cId="1265705631" sldId="260"/>
            <ac:cxnSpMk id="9" creationId="{3D42283A-E902-424D-94BD-C6B1EFD32A3F}"/>
          </ac:cxnSpMkLst>
        </pc:cxnChg>
      </pc:sldChg>
      <pc:sldChg chg="addSp delSp modSp add">
        <pc:chgData name="" userId="8c75ae6710e7347b" providerId="LiveId" clId="{068D84BA-597C-4889-A5A2-BFC1ED35710A}" dt="2020-08-13T04:16:43.512" v="731" actId="1076"/>
        <pc:sldMkLst>
          <pc:docMk/>
          <pc:sldMk cId="1935487091" sldId="261"/>
        </pc:sldMkLst>
        <pc:spChg chg="mod">
          <ac:chgData name="" userId="8c75ae6710e7347b" providerId="LiveId" clId="{068D84BA-597C-4889-A5A2-BFC1ED35710A}" dt="2020-08-13T04:15:51.715" v="727" actId="2711"/>
          <ac:spMkLst>
            <pc:docMk/>
            <pc:sldMk cId="1935487091" sldId="261"/>
            <ac:spMk id="2" creationId="{D4D039B4-0C31-441F-A474-825ABCCC17D4}"/>
          </ac:spMkLst>
        </pc:spChg>
        <pc:spChg chg="del">
          <ac:chgData name="" userId="8c75ae6710e7347b" providerId="LiveId" clId="{068D84BA-597C-4889-A5A2-BFC1ED35710A}" dt="2020-08-13T04:16:21.512" v="729" actId="478"/>
          <ac:spMkLst>
            <pc:docMk/>
            <pc:sldMk cId="1935487091" sldId="261"/>
            <ac:spMk id="3" creationId="{4ED12CD1-C5AE-4926-8539-13C05FE3AF1D}"/>
          </ac:spMkLst>
        </pc:spChg>
        <pc:spChg chg="add del">
          <ac:chgData name="" userId="8c75ae6710e7347b" providerId="LiveId" clId="{068D84BA-597C-4889-A5A2-BFC1ED35710A}" dt="2020-08-13T04:11:33.060" v="688"/>
          <ac:spMkLst>
            <pc:docMk/>
            <pc:sldMk cId="1935487091" sldId="261"/>
            <ac:spMk id="4" creationId="{697A6A39-DB17-4711-B27F-B05A5356797C}"/>
          </ac:spMkLst>
        </pc:spChg>
        <pc:graphicFrameChg chg="add del">
          <ac:chgData name="" userId="8c75ae6710e7347b" providerId="LiveId" clId="{068D84BA-597C-4889-A5A2-BFC1ED35710A}" dt="2020-08-13T04:11:33.060" v="688"/>
          <ac:graphicFrameMkLst>
            <pc:docMk/>
            <pc:sldMk cId="1935487091" sldId="261"/>
            <ac:graphicFrameMk id="5" creationId="{BD16416C-D3FE-4C7F-8345-F73C0751F55D}"/>
          </ac:graphicFrameMkLst>
        </pc:graphicFrameChg>
        <pc:picChg chg="add mod">
          <ac:chgData name="" userId="8c75ae6710e7347b" providerId="LiveId" clId="{068D84BA-597C-4889-A5A2-BFC1ED35710A}" dt="2020-08-13T04:16:43.512" v="731" actId="1076"/>
          <ac:picMkLst>
            <pc:docMk/>
            <pc:sldMk cId="1935487091" sldId="261"/>
            <ac:picMk id="6" creationId="{11912C39-F64D-4B7A-B132-118E22B33594}"/>
          </ac:picMkLst>
        </pc:picChg>
        <pc:picChg chg="add mod">
          <ac:chgData name="" userId="8c75ae6710e7347b" providerId="LiveId" clId="{068D84BA-597C-4889-A5A2-BFC1ED35710A}" dt="2020-08-13T04:16:43.512" v="731" actId="1076"/>
          <ac:picMkLst>
            <pc:docMk/>
            <pc:sldMk cId="1935487091" sldId="261"/>
            <ac:picMk id="7" creationId="{4B6E9648-2404-4A00-97BD-6EF9346D4007}"/>
          </ac:picMkLst>
        </pc:picChg>
        <pc:picChg chg="add mod">
          <ac:chgData name="" userId="8c75ae6710e7347b" providerId="LiveId" clId="{068D84BA-597C-4889-A5A2-BFC1ED35710A}" dt="2020-08-13T04:16:43.512" v="731" actId="1076"/>
          <ac:picMkLst>
            <pc:docMk/>
            <pc:sldMk cId="1935487091" sldId="261"/>
            <ac:picMk id="8" creationId="{08D28166-DC54-40A7-B452-97F9CEC99B58}"/>
          </ac:picMkLst>
        </pc:picChg>
      </pc:sldChg>
      <pc:sldChg chg="add">
        <pc:chgData name="" userId="8c75ae6710e7347b" providerId="LiveId" clId="{068D84BA-597C-4889-A5A2-BFC1ED35710A}" dt="2020-08-13T03:22:35.132" v="6"/>
        <pc:sldMkLst>
          <pc:docMk/>
          <pc:sldMk cId="3435349453" sldId="262"/>
        </pc:sldMkLst>
      </pc:sldChg>
      <pc:sldChg chg="add">
        <pc:chgData name="" userId="8c75ae6710e7347b" providerId="LiveId" clId="{068D84BA-597C-4889-A5A2-BFC1ED35710A}" dt="2020-08-13T03:22:35.292" v="7"/>
        <pc:sldMkLst>
          <pc:docMk/>
          <pc:sldMk cId="4174881819" sldId="263"/>
        </pc:sldMkLst>
      </pc:sldChg>
      <pc:sldChg chg="add">
        <pc:chgData name="" userId="8c75ae6710e7347b" providerId="LiveId" clId="{068D84BA-597C-4889-A5A2-BFC1ED35710A}" dt="2020-08-13T03:22:35.472" v="8"/>
        <pc:sldMkLst>
          <pc:docMk/>
          <pc:sldMk cId="3362469674" sldId="264"/>
        </pc:sldMkLst>
      </pc:sldChg>
      <pc:sldChg chg="addSp delSp modSp add mod setBg setClrOvrMap delDesignElem">
        <pc:chgData name="" userId="8c75ae6710e7347b" providerId="LiveId" clId="{068D84BA-597C-4889-A5A2-BFC1ED35710A}" dt="2020-08-13T04:04:45.769" v="426"/>
        <pc:sldMkLst>
          <pc:docMk/>
          <pc:sldMk cId="1284429202" sldId="265"/>
        </pc:sldMkLst>
        <pc:spChg chg="del">
          <ac:chgData name="" userId="8c75ae6710e7347b" providerId="LiveId" clId="{068D84BA-597C-4889-A5A2-BFC1ED35710A}" dt="2020-08-13T03:44:54.262" v="170" actId="478"/>
          <ac:spMkLst>
            <pc:docMk/>
            <pc:sldMk cId="1284429202" sldId="265"/>
            <ac:spMk id="2" creationId="{8289A51E-6C49-4285-A902-620F0F6B8D91}"/>
          </ac:spMkLst>
        </pc:spChg>
        <pc:spChg chg="del">
          <ac:chgData name="" userId="8c75ae6710e7347b" providerId="LiveId" clId="{068D84BA-597C-4889-A5A2-BFC1ED35710A}" dt="2020-08-13T03:44:54.912" v="171" actId="478"/>
          <ac:spMkLst>
            <pc:docMk/>
            <pc:sldMk cId="1284429202" sldId="265"/>
            <ac:spMk id="3" creationId="{23DF5D14-058C-4420-9620-28CBE67E91F1}"/>
          </ac:spMkLst>
        </pc:spChg>
        <pc:spChg chg="add del">
          <ac:chgData name="" userId="8c75ae6710e7347b" providerId="LiveId" clId="{068D84BA-597C-4889-A5A2-BFC1ED35710A}" dt="2020-08-13T03:44:51.372" v="169"/>
          <ac:spMkLst>
            <pc:docMk/>
            <pc:sldMk cId="1284429202" sldId="265"/>
            <ac:spMk id="5" creationId="{8880555D-EB97-4CF7-B337-3F5B0207E573}"/>
          </ac:spMkLst>
        </pc:spChg>
        <pc:spChg chg="add del">
          <ac:chgData name="" userId="8c75ae6710e7347b" providerId="LiveId" clId="{068D84BA-597C-4889-A5A2-BFC1ED35710A}" dt="2020-08-13T03:44:51.372" v="169"/>
          <ac:spMkLst>
            <pc:docMk/>
            <pc:sldMk cId="1284429202" sldId="265"/>
            <ac:spMk id="6" creationId="{25C8B44F-1605-4587-B412-393217388B5E}"/>
          </ac:spMkLst>
        </pc:spChg>
        <pc:spChg chg="add mod">
          <ac:chgData name="" userId="8c75ae6710e7347b" providerId="LiveId" clId="{068D84BA-597C-4889-A5A2-BFC1ED35710A}" dt="2020-08-13T03:50:32.747" v="299"/>
          <ac:spMkLst>
            <pc:docMk/>
            <pc:sldMk cId="1284429202" sldId="265"/>
            <ac:spMk id="8" creationId="{9E803120-BE0D-4478-9ED5-940FB74891A5}"/>
          </ac:spMkLst>
        </pc:spChg>
        <pc:spChg chg="add mod">
          <ac:chgData name="" userId="8c75ae6710e7347b" providerId="LiveId" clId="{068D84BA-597C-4889-A5A2-BFC1ED35710A}" dt="2020-08-13T03:51:42.092" v="319" actId="1076"/>
          <ac:spMkLst>
            <pc:docMk/>
            <pc:sldMk cId="1284429202" sldId="265"/>
            <ac:spMk id="9" creationId="{D016F4D7-EDAA-4CF5-B0ED-97FC6BC0F6FD}"/>
          </ac:spMkLst>
        </pc:spChg>
        <pc:spChg chg="add mod">
          <ac:chgData name="" userId="8c75ae6710e7347b" providerId="LiveId" clId="{068D84BA-597C-4889-A5A2-BFC1ED35710A}" dt="2020-08-13T03:49:32.752" v="259" actId="1076"/>
          <ac:spMkLst>
            <pc:docMk/>
            <pc:sldMk cId="1284429202" sldId="265"/>
            <ac:spMk id="10" creationId="{48A7E25B-6883-4365-91B3-1722568EE9DE}"/>
          </ac:spMkLst>
        </pc:spChg>
        <pc:spChg chg="add del">
          <ac:chgData name="" userId="8c75ae6710e7347b" providerId="LiveId" clId="{068D84BA-597C-4889-A5A2-BFC1ED35710A}" dt="2020-08-13T04:04:45.769" v="426"/>
          <ac:spMkLst>
            <pc:docMk/>
            <pc:sldMk cId="1284429202" sldId="265"/>
            <ac:spMk id="11" creationId="{EBF87945-A001-489F-9D9B-7D9435F0B9CA}"/>
          </ac:spMkLst>
        </pc:spChg>
        <pc:spChg chg="add del">
          <ac:chgData name="" userId="8c75ae6710e7347b" providerId="LiveId" clId="{068D84BA-597C-4889-A5A2-BFC1ED35710A}" dt="2020-08-13T03:45:19.092" v="174" actId="26606"/>
          <ac:spMkLst>
            <pc:docMk/>
            <pc:sldMk cId="1284429202" sldId="265"/>
            <ac:spMk id="14" creationId="{CF62D2A7-8207-488C-9F46-316BA81A16C8}"/>
          </ac:spMkLst>
        </pc:spChg>
        <pc:spChg chg="add mod">
          <ac:chgData name="" userId="8c75ae6710e7347b" providerId="LiveId" clId="{068D84BA-597C-4889-A5A2-BFC1ED35710A}" dt="2020-08-13T03:49:25.832" v="256" actId="1076"/>
          <ac:spMkLst>
            <pc:docMk/>
            <pc:sldMk cId="1284429202" sldId="265"/>
            <ac:spMk id="15" creationId="{B859B2EC-C666-4C82-81DC-181B34DD6F17}"/>
          </ac:spMkLst>
        </pc:spChg>
        <pc:spChg chg="add mod">
          <ac:chgData name="" userId="8c75ae6710e7347b" providerId="LiveId" clId="{068D84BA-597C-4889-A5A2-BFC1ED35710A}" dt="2020-08-13T03:49:30.382" v="258" actId="1076"/>
          <ac:spMkLst>
            <pc:docMk/>
            <pc:sldMk cId="1284429202" sldId="265"/>
            <ac:spMk id="16" creationId="{3655A106-52FC-49D2-906D-DBCE4861320F}"/>
          </ac:spMkLst>
        </pc:spChg>
        <pc:picChg chg="add del">
          <ac:chgData name="" userId="8c75ae6710e7347b" providerId="LiveId" clId="{068D84BA-597C-4889-A5A2-BFC1ED35710A}" dt="2020-08-13T03:44:51.372" v="169"/>
          <ac:picMkLst>
            <pc:docMk/>
            <pc:sldMk cId="1284429202" sldId="265"/>
            <ac:picMk id="4" creationId="{DB787D74-8F8F-4FE9-AE87-B99A815B2C98}"/>
          </ac:picMkLst>
        </pc:picChg>
        <pc:picChg chg="add del mod ord">
          <ac:chgData name="" userId="8c75ae6710e7347b" providerId="LiveId" clId="{068D84BA-597C-4889-A5A2-BFC1ED35710A}" dt="2020-08-13T03:45:36.382" v="177" actId="478"/>
          <ac:picMkLst>
            <pc:docMk/>
            <pc:sldMk cId="1284429202" sldId="265"/>
            <ac:picMk id="7" creationId="{08990FAB-51F4-4B2E-8C75-7FE39154EBD5}"/>
          </ac:picMkLst>
        </pc:picChg>
        <pc:picChg chg="add mod">
          <ac:chgData name="" userId="8c75ae6710e7347b" providerId="LiveId" clId="{068D84BA-597C-4889-A5A2-BFC1ED35710A}" dt="2020-08-13T03:48:35.132" v="209" actId="1076"/>
          <ac:picMkLst>
            <pc:docMk/>
            <pc:sldMk cId="1284429202" sldId="265"/>
            <ac:picMk id="12" creationId="{CF9B2DD0-23C7-442A-824A-26918EA3C9F4}"/>
          </ac:picMkLst>
        </pc:picChg>
        <pc:picChg chg="add del mod">
          <ac:chgData name="" userId="8c75ae6710e7347b" providerId="LiveId" clId="{068D84BA-597C-4889-A5A2-BFC1ED35710A}" dt="2020-08-13T03:48:15.032" v="197" actId="478"/>
          <ac:picMkLst>
            <pc:docMk/>
            <pc:sldMk cId="1284429202" sldId="265"/>
            <ac:picMk id="1026" creationId="{8C2A5A25-D150-4D50-BAA6-5C9118379D2D}"/>
          </ac:picMkLst>
        </pc:picChg>
      </pc:sldChg>
      <pc:sldChg chg="addSp delSp modSp add mod setBg delDesignElem">
        <pc:chgData name="" userId="8c75ae6710e7347b" providerId="LiveId" clId="{068D84BA-597C-4889-A5A2-BFC1ED35710A}" dt="2020-08-13T04:04:45.769" v="426"/>
        <pc:sldMkLst>
          <pc:docMk/>
          <pc:sldMk cId="3398941459" sldId="266"/>
        </pc:sldMkLst>
        <pc:spChg chg="add mod">
          <ac:chgData name="" userId="8c75ae6710e7347b" providerId="LiveId" clId="{068D84BA-597C-4889-A5A2-BFC1ED35710A}" dt="2020-08-13T03:55:18.317" v="340" actId="27636"/>
          <ac:spMkLst>
            <pc:docMk/>
            <pc:sldMk cId="3398941459" sldId="266"/>
            <ac:spMk id="3" creationId="{2F453632-3AD8-46A3-BAF0-C67DC2EF425E}"/>
          </ac:spMkLst>
        </pc:spChg>
        <pc:spChg chg="del mod ord">
          <ac:chgData name="" userId="8c75ae6710e7347b" providerId="LiveId" clId="{068D84BA-597C-4889-A5A2-BFC1ED35710A}" dt="2020-08-13T03:51:55.872" v="320" actId="478"/>
          <ac:spMkLst>
            <pc:docMk/>
            <pc:sldMk cId="3398941459" sldId="266"/>
            <ac:spMk id="9" creationId="{D016F4D7-EDAA-4CF5-B0ED-97FC6BC0F6FD}"/>
          </ac:spMkLst>
        </pc:spChg>
        <pc:spChg chg="del mod">
          <ac:chgData name="" userId="8c75ae6710e7347b" providerId="LiveId" clId="{068D84BA-597C-4889-A5A2-BFC1ED35710A}" dt="2020-08-13T03:50:18.792" v="269" actId="478"/>
          <ac:spMkLst>
            <pc:docMk/>
            <pc:sldMk cId="3398941459" sldId="266"/>
            <ac:spMk id="10" creationId="{48A7E25B-6883-4365-91B3-1722568EE9DE}"/>
          </ac:spMkLst>
        </pc:spChg>
        <pc:spChg chg="del">
          <ac:chgData name="" userId="8c75ae6710e7347b" providerId="LiveId" clId="{068D84BA-597C-4889-A5A2-BFC1ED35710A}" dt="2020-08-13T03:49:57.528" v="262"/>
          <ac:spMkLst>
            <pc:docMk/>
            <pc:sldMk cId="3398941459" sldId="266"/>
            <ac:spMk id="11" creationId="{EBF87945-A001-489F-9D9B-7D9435F0B9CA}"/>
          </ac:spMkLst>
        </pc:spChg>
        <pc:spChg chg="del mod">
          <ac:chgData name="" userId="8c75ae6710e7347b" providerId="LiveId" clId="{068D84BA-597C-4889-A5A2-BFC1ED35710A}" dt="2020-08-13T03:50:16.562" v="267" actId="478"/>
          <ac:spMkLst>
            <pc:docMk/>
            <pc:sldMk cId="3398941459" sldId="266"/>
            <ac:spMk id="15" creationId="{B859B2EC-C666-4C82-81DC-181B34DD6F17}"/>
          </ac:spMkLst>
        </pc:spChg>
        <pc:spChg chg="del mod">
          <ac:chgData name="" userId="8c75ae6710e7347b" providerId="LiveId" clId="{068D84BA-597C-4889-A5A2-BFC1ED35710A}" dt="2020-08-13T03:50:17.862" v="268" actId="478"/>
          <ac:spMkLst>
            <pc:docMk/>
            <pc:sldMk cId="3398941459" sldId="266"/>
            <ac:spMk id="16" creationId="{3655A106-52FC-49D2-906D-DBCE4861320F}"/>
          </ac:spMkLst>
        </pc:spChg>
        <pc:spChg chg="add del">
          <ac:chgData name="" userId="8c75ae6710e7347b" providerId="LiveId" clId="{068D84BA-597C-4889-A5A2-BFC1ED35710A}" dt="2020-08-13T04:04:45.769" v="426"/>
          <ac:spMkLst>
            <pc:docMk/>
            <pc:sldMk cId="3398941459" sldId="266"/>
            <ac:spMk id="21" creationId="{EBF87945-A001-489F-9D9B-7D9435F0B9CA}"/>
          </ac:spMkLst>
        </pc:spChg>
        <pc:picChg chg="del mod">
          <ac:chgData name="" userId="8c75ae6710e7347b" providerId="LiveId" clId="{068D84BA-597C-4889-A5A2-BFC1ED35710A}" dt="2020-08-13T03:50:19.352" v="270" actId="478"/>
          <ac:picMkLst>
            <pc:docMk/>
            <pc:sldMk cId="3398941459" sldId="266"/>
            <ac:picMk id="12" creationId="{CF9B2DD0-23C7-442A-824A-26918EA3C9F4}"/>
          </ac:picMkLst>
        </pc:picChg>
      </pc:sldChg>
      <pc:sldChg chg="addSp delSp modSp add mod ord setBg delDesignElem">
        <pc:chgData name="" userId="8c75ae6710e7347b" providerId="LiveId" clId="{068D84BA-597C-4889-A5A2-BFC1ED35710A}" dt="2020-08-13T04:04:45.769" v="426"/>
        <pc:sldMkLst>
          <pc:docMk/>
          <pc:sldMk cId="1459286961" sldId="267"/>
        </pc:sldMkLst>
        <pc:spChg chg="del">
          <ac:chgData name="" userId="8c75ae6710e7347b" providerId="LiveId" clId="{068D84BA-597C-4889-A5A2-BFC1ED35710A}" dt="2020-08-13T03:56:31.732" v="346" actId="478"/>
          <ac:spMkLst>
            <pc:docMk/>
            <pc:sldMk cId="1459286961" sldId="267"/>
            <ac:spMk id="2" creationId="{553A7DB2-E9A3-47AC-8A42-A22C5D6FE143}"/>
          </ac:spMkLst>
        </pc:spChg>
        <pc:spChg chg="del">
          <ac:chgData name="" userId="8c75ae6710e7347b" providerId="LiveId" clId="{068D84BA-597C-4889-A5A2-BFC1ED35710A}" dt="2020-08-13T03:56:31.732" v="346" actId="478"/>
          <ac:spMkLst>
            <pc:docMk/>
            <pc:sldMk cId="1459286961" sldId="267"/>
            <ac:spMk id="3" creationId="{4B041570-F223-448E-87AE-B8A888BDF633}"/>
          </ac:spMkLst>
        </pc:spChg>
        <pc:spChg chg="add mod">
          <ac:chgData name="" userId="8c75ae6710e7347b" providerId="LiveId" clId="{068D84BA-597C-4889-A5A2-BFC1ED35710A}" dt="2020-08-13T03:56:50.407" v="352" actId="26606"/>
          <ac:spMkLst>
            <pc:docMk/>
            <pc:sldMk cId="1459286961" sldId="267"/>
            <ac:spMk id="4" creationId="{B6FD9305-04CD-49A5-BA5E-054CEE8D3994}"/>
          </ac:spMkLst>
        </pc:spChg>
        <pc:spChg chg="add mod ord">
          <ac:chgData name="" userId="8c75ae6710e7347b" providerId="LiveId" clId="{068D84BA-597C-4889-A5A2-BFC1ED35710A}" dt="2020-08-13T03:56:58.242" v="353" actId="2711"/>
          <ac:spMkLst>
            <pc:docMk/>
            <pc:sldMk cId="1459286961" sldId="267"/>
            <ac:spMk id="5" creationId="{DCB7A094-FD9C-4310-8729-1EF6D6B189C3}"/>
          </ac:spMkLst>
        </pc:spChg>
        <pc:spChg chg="add del">
          <ac:chgData name="" userId="8c75ae6710e7347b" providerId="LiveId" clId="{068D84BA-597C-4889-A5A2-BFC1ED35710A}" dt="2020-08-13T03:56:47.862" v="349" actId="26606"/>
          <ac:spMkLst>
            <pc:docMk/>
            <pc:sldMk cId="1459286961" sldId="267"/>
            <ac:spMk id="11" creationId="{B34F5AD2-EDBD-4BBD-A55C-EAFFD0C7097A}"/>
          </ac:spMkLst>
        </pc:spChg>
        <pc:spChg chg="add del">
          <ac:chgData name="" userId="8c75ae6710e7347b" providerId="LiveId" clId="{068D84BA-597C-4889-A5A2-BFC1ED35710A}" dt="2020-08-13T03:56:47.862" v="349" actId="26606"/>
          <ac:spMkLst>
            <pc:docMk/>
            <pc:sldMk cId="1459286961" sldId="267"/>
            <ac:spMk id="13" creationId="{C3896A03-3945-419A-B66B-4EE266EDD152}"/>
          </ac:spMkLst>
        </pc:spChg>
        <pc:spChg chg="add del">
          <ac:chgData name="" userId="8c75ae6710e7347b" providerId="LiveId" clId="{068D84BA-597C-4889-A5A2-BFC1ED35710A}" dt="2020-08-13T03:56:47.862" v="349" actId="26606"/>
          <ac:spMkLst>
            <pc:docMk/>
            <pc:sldMk cId="1459286961" sldId="267"/>
            <ac:spMk id="15" creationId="{6832F003-FCA6-4CFB-A2EA-308F3AA257D1}"/>
          </ac:spMkLst>
        </pc:spChg>
        <pc:spChg chg="add del">
          <ac:chgData name="" userId="8c75ae6710e7347b" providerId="LiveId" clId="{068D84BA-597C-4889-A5A2-BFC1ED35710A}" dt="2020-08-13T03:56:50.407" v="351" actId="26606"/>
          <ac:spMkLst>
            <pc:docMk/>
            <pc:sldMk cId="1459286961" sldId="267"/>
            <ac:spMk id="17" creationId="{C3896A03-3945-419A-B66B-4EE266EDD152}"/>
          </ac:spMkLst>
        </pc:spChg>
        <pc:spChg chg="add del">
          <ac:chgData name="" userId="8c75ae6710e7347b" providerId="LiveId" clId="{068D84BA-597C-4889-A5A2-BFC1ED35710A}" dt="2020-08-13T03:56:50.407" v="351" actId="26606"/>
          <ac:spMkLst>
            <pc:docMk/>
            <pc:sldMk cId="1459286961" sldId="267"/>
            <ac:spMk id="18" creationId="{B34F5AD2-EDBD-4BBD-A55C-EAFFD0C7097A}"/>
          </ac:spMkLst>
        </pc:spChg>
        <pc:spChg chg="add del">
          <ac:chgData name="" userId="8c75ae6710e7347b" providerId="LiveId" clId="{068D84BA-597C-4889-A5A2-BFC1ED35710A}" dt="2020-08-13T04:04:45.769" v="426"/>
          <ac:spMkLst>
            <pc:docMk/>
            <pc:sldMk cId="1459286961" sldId="267"/>
            <ac:spMk id="20" creationId="{EBF87945-A001-489F-9D9B-7D9435F0B9CA}"/>
          </ac:spMkLst>
        </pc:spChg>
        <pc:picChg chg="add mod modCrop">
          <ac:chgData name="" userId="8c75ae6710e7347b" providerId="LiveId" clId="{068D84BA-597C-4889-A5A2-BFC1ED35710A}" dt="2020-08-13T03:57:11.842" v="356" actId="14100"/>
          <ac:picMkLst>
            <pc:docMk/>
            <pc:sldMk cId="1459286961" sldId="267"/>
            <ac:picMk id="6" creationId="{3557F982-0AED-4414-AAB8-6CB6F9E55DAF}"/>
          </ac:picMkLst>
        </pc:picChg>
      </pc:sldChg>
      <pc:sldChg chg="addSp delSp add del setBg delDesignElem">
        <pc:chgData name="" userId="8c75ae6710e7347b" providerId="LiveId" clId="{068D84BA-597C-4889-A5A2-BFC1ED35710A}" dt="2020-08-13T03:50:01.922" v="265"/>
        <pc:sldMkLst>
          <pc:docMk/>
          <pc:sldMk cId="1998152514" sldId="267"/>
        </pc:sldMkLst>
        <pc:spChg chg="add del">
          <ac:chgData name="" userId="8c75ae6710e7347b" providerId="LiveId" clId="{068D84BA-597C-4889-A5A2-BFC1ED35710A}" dt="2020-08-13T03:50:01.922" v="265"/>
          <ac:spMkLst>
            <pc:docMk/>
            <pc:sldMk cId="1998152514" sldId="267"/>
            <ac:spMk id="11" creationId="{EBF87945-A001-489F-9D9B-7D9435F0B9CA}"/>
          </ac:spMkLst>
        </pc:spChg>
      </pc:sldChg>
      <pc:sldChg chg="addSp delSp add del ord">
        <pc:chgData name="" userId="8c75ae6710e7347b" providerId="LiveId" clId="{068D84BA-597C-4889-A5A2-BFC1ED35710A}" dt="2020-08-13T04:04:22.742" v="419" actId="2696"/>
        <pc:sldMkLst>
          <pc:docMk/>
          <pc:sldMk cId="124817728" sldId="268"/>
        </pc:sldMkLst>
        <pc:spChg chg="del">
          <ac:chgData name="" userId="8c75ae6710e7347b" providerId="LiveId" clId="{068D84BA-597C-4889-A5A2-BFC1ED35710A}" dt="2020-08-13T04:01:50.752" v="397" actId="478"/>
          <ac:spMkLst>
            <pc:docMk/>
            <pc:sldMk cId="124817728" sldId="268"/>
            <ac:spMk id="2" creationId="{DE7D1C27-52E8-4E88-8781-AD80B2B62493}"/>
          </ac:spMkLst>
        </pc:spChg>
        <pc:spChg chg="del">
          <ac:chgData name="" userId="8c75ae6710e7347b" providerId="LiveId" clId="{068D84BA-597C-4889-A5A2-BFC1ED35710A}" dt="2020-08-13T04:01:50.752" v="397" actId="478"/>
          <ac:spMkLst>
            <pc:docMk/>
            <pc:sldMk cId="124817728" sldId="268"/>
            <ac:spMk id="3" creationId="{61E8B9FB-C79D-4665-9855-07C5EA9E3D09}"/>
          </ac:spMkLst>
        </pc:spChg>
        <pc:spChg chg="add">
          <ac:chgData name="" userId="8c75ae6710e7347b" providerId="LiveId" clId="{068D84BA-597C-4889-A5A2-BFC1ED35710A}" dt="2020-08-13T04:01:58.079" v="399"/>
          <ac:spMkLst>
            <pc:docMk/>
            <pc:sldMk cId="124817728" sldId="268"/>
            <ac:spMk id="11" creationId="{2D934578-E549-4D50-86E0-05E3CCFD570B}"/>
          </ac:spMkLst>
        </pc:spChg>
        <pc:graphicFrameChg chg="add">
          <ac:chgData name="" userId="8c75ae6710e7347b" providerId="LiveId" clId="{068D84BA-597C-4889-A5A2-BFC1ED35710A}" dt="2020-08-13T04:01:51.552" v="398"/>
          <ac:graphicFrameMkLst>
            <pc:docMk/>
            <pc:sldMk cId="124817728" sldId="268"/>
            <ac:graphicFrameMk id="5" creationId="{6B783D4C-405C-4143-894F-D07157872A21}"/>
          </ac:graphicFrameMkLst>
        </pc:graphicFrameChg>
        <pc:picChg chg="add del">
          <ac:chgData name="" userId="8c75ae6710e7347b" providerId="LiveId" clId="{068D84BA-597C-4889-A5A2-BFC1ED35710A}" dt="2020-08-13T04:01:49.292" v="396" actId="478"/>
          <ac:picMkLst>
            <pc:docMk/>
            <pc:sldMk cId="124817728" sldId="268"/>
            <ac:picMk id="4" creationId="{17258B91-0C0E-4C72-BCCA-5ABA1FB08717}"/>
          </ac:picMkLst>
        </pc:picChg>
        <pc:picChg chg="add">
          <ac:chgData name="" userId="8c75ae6710e7347b" providerId="LiveId" clId="{068D84BA-597C-4889-A5A2-BFC1ED35710A}" dt="2020-08-13T04:01:51.552" v="398"/>
          <ac:picMkLst>
            <pc:docMk/>
            <pc:sldMk cId="124817728" sldId="268"/>
            <ac:picMk id="6" creationId="{0458DEBD-C490-493D-887D-F19BC7EC9DC5}"/>
          </ac:picMkLst>
        </pc:picChg>
        <pc:picChg chg="add">
          <ac:chgData name="" userId="8c75ae6710e7347b" providerId="LiveId" clId="{068D84BA-597C-4889-A5A2-BFC1ED35710A}" dt="2020-08-13T04:01:51.552" v="398"/>
          <ac:picMkLst>
            <pc:docMk/>
            <pc:sldMk cId="124817728" sldId="268"/>
            <ac:picMk id="7" creationId="{9A11B6B1-4684-4159-ACFC-3EFB1B4BDC87}"/>
          </ac:picMkLst>
        </pc:picChg>
        <pc:picChg chg="add">
          <ac:chgData name="" userId="8c75ae6710e7347b" providerId="LiveId" clId="{068D84BA-597C-4889-A5A2-BFC1ED35710A}" dt="2020-08-13T04:01:51.552" v="398"/>
          <ac:picMkLst>
            <pc:docMk/>
            <pc:sldMk cId="124817728" sldId="268"/>
            <ac:picMk id="8" creationId="{234EEF03-FB12-4B57-90D7-DD39CE22BB69}"/>
          </ac:picMkLst>
        </pc:picChg>
        <pc:picChg chg="add">
          <ac:chgData name="" userId="8c75ae6710e7347b" providerId="LiveId" clId="{068D84BA-597C-4889-A5A2-BFC1ED35710A}" dt="2020-08-13T04:01:51.552" v="398"/>
          <ac:picMkLst>
            <pc:docMk/>
            <pc:sldMk cId="124817728" sldId="268"/>
            <ac:picMk id="9" creationId="{D710A606-5D02-4DF0-859F-39490213E1FD}"/>
          </ac:picMkLst>
        </pc:picChg>
        <pc:picChg chg="add">
          <ac:chgData name="" userId="8c75ae6710e7347b" providerId="LiveId" clId="{068D84BA-597C-4889-A5A2-BFC1ED35710A}" dt="2020-08-13T04:01:51.552" v="398"/>
          <ac:picMkLst>
            <pc:docMk/>
            <pc:sldMk cId="124817728" sldId="268"/>
            <ac:picMk id="10" creationId="{DB5A11B1-6ECB-4B41-ACEF-7B90BEEF0922}"/>
          </ac:picMkLst>
        </pc:picChg>
      </pc:sldChg>
      <pc:sldChg chg="add ord">
        <pc:chgData name="" userId="8c75ae6710e7347b" providerId="LiveId" clId="{068D84BA-597C-4889-A5A2-BFC1ED35710A}" dt="2020-08-13T04:21:28.132" v="768"/>
        <pc:sldMkLst>
          <pc:docMk/>
          <pc:sldMk cId="712689335" sldId="268"/>
        </pc:sldMkLst>
      </pc:sldChg>
      <pc:sldChg chg="addSp delSp modSp add mod setBg">
        <pc:chgData name="" userId="8c75ae6710e7347b" providerId="LiveId" clId="{068D84BA-597C-4889-A5A2-BFC1ED35710A}" dt="2020-08-13T04:04:12.569" v="418" actId="1076"/>
        <pc:sldMkLst>
          <pc:docMk/>
          <pc:sldMk cId="796177496" sldId="269"/>
        </pc:sldMkLst>
        <pc:spChg chg="mod">
          <ac:chgData name="" userId="8c75ae6710e7347b" providerId="LiveId" clId="{068D84BA-597C-4889-A5A2-BFC1ED35710A}" dt="2020-08-13T04:03:27.372" v="403" actId="26606"/>
          <ac:spMkLst>
            <pc:docMk/>
            <pc:sldMk cId="796177496" sldId="269"/>
            <ac:spMk id="2" creationId="{02E81AED-0393-40F6-92C0-F91B5D5C4506}"/>
          </ac:spMkLst>
        </pc:spChg>
        <pc:spChg chg="add del">
          <ac:chgData name="" userId="8c75ae6710e7347b" providerId="LiveId" clId="{068D84BA-597C-4889-A5A2-BFC1ED35710A}" dt="2020-08-13T04:03:27.372" v="403" actId="26606"/>
          <ac:spMkLst>
            <pc:docMk/>
            <pc:sldMk cId="796177496" sldId="269"/>
            <ac:spMk id="3" creationId="{8B4BDC0C-6878-4D34-93C9-9E86A2E4CD6B}"/>
          </ac:spMkLst>
        </pc:spChg>
        <pc:spChg chg="add del">
          <ac:chgData name="" userId="8c75ae6710e7347b" providerId="LiveId" clId="{068D84BA-597C-4889-A5A2-BFC1ED35710A}" dt="2020-08-13T04:03:27.372" v="403" actId="26606"/>
          <ac:spMkLst>
            <pc:docMk/>
            <pc:sldMk cId="796177496" sldId="269"/>
            <ac:spMk id="9" creationId="{3FA8EA49-487B-4E62-AC3C-3D4A96EF0A26}"/>
          </ac:spMkLst>
        </pc:spChg>
        <pc:spChg chg="add del">
          <ac:chgData name="" userId="8c75ae6710e7347b" providerId="LiveId" clId="{068D84BA-597C-4889-A5A2-BFC1ED35710A}" dt="2020-08-13T04:03:27.372" v="403" actId="26606"/>
          <ac:spMkLst>
            <pc:docMk/>
            <pc:sldMk cId="796177496" sldId="269"/>
            <ac:spMk id="11" creationId="{F3C8D54F-CA08-42F3-9924-FBA3CB680F28}"/>
          </ac:spMkLst>
        </pc:spChg>
        <pc:graphicFrameChg chg="add mod modGraphic">
          <ac:chgData name="" userId="8c75ae6710e7347b" providerId="LiveId" clId="{068D84BA-597C-4889-A5A2-BFC1ED35710A}" dt="2020-08-13T04:04:12.569" v="418" actId="1076"/>
          <ac:graphicFrameMkLst>
            <pc:docMk/>
            <pc:sldMk cId="796177496" sldId="269"/>
            <ac:graphicFrameMk id="7" creationId="{FAAED118-8A5A-498E-ABEF-83161D73FCEE}"/>
          </ac:graphicFrameMkLst>
        </pc:graphicFrameChg>
        <pc:picChg chg="add mod">
          <ac:chgData name="" userId="8c75ae6710e7347b" providerId="LiveId" clId="{068D84BA-597C-4889-A5A2-BFC1ED35710A}" dt="2020-08-13T04:03:29.552" v="404" actId="1076"/>
          <ac:picMkLst>
            <pc:docMk/>
            <pc:sldMk cId="796177496" sldId="269"/>
            <ac:picMk id="4" creationId="{C4CC5B5F-A7F0-40C3-9402-E1976DD20033}"/>
          </ac:picMkLst>
        </pc:picChg>
      </pc:sldChg>
      <pc:sldChg chg="addSp modSp add mod ord setBg setClrOvrMap">
        <pc:chgData name="" userId="8c75ae6710e7347b" providerId="LiveId" clId="{068D84BA-597C-4889-A5A2-BFC1ED35710A}" dt="2020-08-13T04:06:32.230" v="508" actId="20577"/>
        <pc:sldMkLst>
          <pc:docMk/>
          <pc:sldMk cId="642879318" sldId="270"/>
        </pc:sldMkLst>
        <pc:spChg chg="mod">
          <ac:chgData name="" userId="8c75ae6710e7347b" providerId="LiveId" clId="{068D84BA-597C-4889-A5A2-BFC1ED35710A}" dt="2020-08-13T04:05:37.294" v="451" actId="2711"/>
          <ac:spMkLst>
            <pc:docMk/>
            <pc:sldMk cId="642879318" sldId="270"/>
            <ac:spMk id="2" creationId="{F42D6BB0-7011-4295-A008-D2C63D94F9F7}"/>
          </ac:spMkLst>
        </pc:spChg>
        <pc:spChg chg="mod">
          <ac:chgData name="" userId="8c75ae6710e7347b" providerId="LiveId" clId="{068D84BA-597C-4889-A5A2-BFC1ED35710A}" dt="2020-08-13T04:06:32.230" v="508" actId="20577"/>
          <ac:spMkLst>
            <pc:docMk/>
            <pc:sldMk cId="642879318" sldId="270"/>
            <ac:spMk id="3" creationId="{2034DB58-4F52-421C-9AF7-96CB4C7EF422}"/>
          </ac:spMkLst>
        </pc:spChg>
        <pc:spChg chg="add">
          <ac:chgData name="" userId="8c75ae6710e7347b" providerId="LiveId" clId="{068D84BA-597C-4889-A5A2-BFC1ED35710A}" dt="2020-08-13T04:05:30.763" v="450" actId="26606"/>
          <ac:spMkLst>
            <pc:docMk/>
            <pc:sldMk cId="642879318" sldId="270"/>
            <ac:spMk id="8" creationId="{2A8AA5BC-4F7A-4226-8F99-6D824B226A97}"/>
          </ac:spMkLst>
        </pc:spChg>
        <pc:spChg chg="add">
          <ac:chgData name="" userId="8c75ae6710e7347b" providerId="LiveId" clId="{068D84BA-597C-4889-A5A2-BFC1ED35710A}" dt="2020-08-13T04:05:30.763" v="450" actId="26606"/>
          <ac:spMkLst>
            <pc:docMk/>
            <pc:sldMk cId="642879318" sldId="270"/>
            <ac:spMk id="10" creationId="{3E5445C6-DD42-4979-86FF-03730E8C6DB0}"/>
          </ac:spMkLst>
        </pc:spChg>
        <pc:cxnChg chg="add">
          <ac:chgData name="" userId="8c75ae6710e7347b" providerId="LiveId" clId="{068D84BA-597C-4889-A5A2-BFC1ED35710A}" dt="2020-08-13T04:05:30.763" v="450" actId="26606"/>
          <ac:cxnSpMkLst>
            <pc:docMk/>
            <pc:sldMk cId="642879318" sldId="270"/>
            <ac:cxnSpMk id="12" creationId="{45000665-DFC7-417E-8FD7-516A0F15C975}"/>
          </ac:cxnSpMkLst>
        </pc:cxnChg>
      </pc:sldChg>
      <pc:sldChg chg="add del">
        <pc:chgData name="" userId="8c75ae6710e7347b" providerId="LiveId" clId="{068D84BA-597C-4889-A5A2-BFC1ED35710A}" dt="2020-08-13T04:04:49.754" v="428"/>
        <pc:sldMkLst>
          <pc:docMk/>
          <pc:sldMk cId="673544816" sldId="270"/>
        </pc:sldMkLst>
      </pc:sldChg>
      <pc:sldChg chg="add del">
        <pc:chgData name="" userId="8c75ae6710e7347b" providerId="LiveId" clId="{068D84BA-597C-4889-A5A2-BFC1ED35710A}" dt="2020-08-13T04:05:46.205" v="453"/>
        <pc:sldMkLst>
          <pc:docMk/>
          <pc:sldMk cId="84955596" sldId="271"/>
        </pc:sldMkLst>
      </pc:sldChg>
      <pc:sldChg chg="addSp delSp modSp add mod setBg setClrOvrMap delDesignElem">
        <pc:chgData name="" userId="8c75ae6710e7347b" providerId="LiveId" clId="{068D84BA-597C-4889-A5A2-BFC1ED35710A}" dt="2020-08-13T04:06:14.862" v="474" actId="2711"/>
        <pc:sldMkLst>
          <pc:docMk/>
          <pc:sldMk cId="869802596" sldId="271"/>
        </pc:sldMkLst>
        <pc:spChg chg="mod">
          <ac:chgData name="" userId="8c75ae6710e7347b" providerId="LiveId" clId="{068D84BA-597C-4889-A5A2-BFC1ED35710A}" dt="2020-08-13T04:06:14.862" v="474" actId="2711"/>
          <ac:spMkLst>
            <pc:docMk/>
            <pc:sldMk cId="869802596" sldId="271"/>
            <ac:spMk id="2" creationId="{F42D6BB0-7011-4295-A008-D2C63D94F9F7}"/>
          </ac:spMkLst>
        </pc:spChg>
        <pc:spChg chg="add">
          <ac:chgData name="" userId="8c75ae6710e7347b" providerId="LiveId" clId="{068D84BA-597C-4889-A5A2-BFC1ED35710A}" dt="2020-08-13T04:06:00.728" v="473" actId="26606"/>
          <ac:spMkLst>
            <pc:docMk/>
            <pc:sldMk cId="869802596" sldId="271"/>
            <ac:spMk id="5" creationId="{2A8AA5BC-4F7A-4226-8F99-6D824B226A97}"/>
          </ac:spMkLst>
        </pc:spChg>
        <pc:spChg chg="add">
          <ac:chgData name="" userId="8c75ae6710e7347b" providerId="LiveId" clId="{068D84BA-597C-4889-A5A2-BFC1ED35710A}" dt="2020-08-13T04:06:00.728" v="473" actId="26606"/>
          <ac:spMkLst>
            <pc:docMk/>
            <pc:sldMk cId="869802596" sldId="271"/>
            <ac:spMk id="6" creationId="{3E5445C6-DD42-4979-86FF-03730E8C6DB0}"/>
          </ac:spMkLst>
        </pc:spChg>
        <pc:spChg chg="del">
          <ac:chgData name="" userId="8c75ae6710e7347b" providerId="LiveId" clId="{068D84BA-597C-4889-A5A2-BFC1ED35710A}" dt="2020-08-13T04:05:48.066" v="455"/>
          <ac:spMkLst>
            <pc:docMk/>
            <pc:sldMk cId="869802596" sldId="271"/>
            <ac:spMk id="8" creationId="{2A8AA5BC-4F7A-4226-8F99-6D824B226A97}"/>
          </ac:spMkLst>
        </pc:spChg>
        <pc:spChg chg="del">
          <ac:chgData name="" userId="8c75ae6710e7347b" providerId="LiveId" clId="{068D84BA-597C-4889-A5A2-BFC1ED35710A}" dt="2020-08-13T04:05:48.066" v="455"/>
          <ac:spMkLst>
            <pc:docMk/>
            <pc:sldMk cId="869802596" sldId="271"/>
            <ac:spMk id="10" creationId="{3E5445C6-DD42-4979-86FF-03730E8C6DB0}"/>
          </ac:spMkLst>
        </pc:spChg>
        <pc:cxnChg chg="add">
          <ac:chgData name="" userId="8c75ae6710e7347b" providerId="LiveId" clId="{068D84BA-597C-4889-A5A2-BFC1ED35710A}" dt="2020-08-13T04:06:00.728" v="473" actId="26606"/>
          <ac:cxnSpMkLst>
            <pc:docMk/>
            <pc:sldMk cId="869802596" sldId="271"/>
            <ac:cxnSpMk id="7" creationId="{45000665-DFC7-417E-8FD7-516A0F15C975}"/>
          </ac:cxnSpMkLst>
        </pc:cxnChg>
        <pc:cxnChg chg="del">
          <ac:chgData name="" userId="8c75ae6710e7347b" providerId="LiveId" clId="{068D84BA-597C-4889-A5A2-BFC1ED35710A}" dt="2020-08-13T04:05:48.066" v="455"/>
          <ac:cxnSpMkLst>
            <pc:docMk/>
            <pc:sldMk cId="869802596" sldId="271"/>
            <ac:cxnSpMk id="12" creationId="{45000665-DFC7-417E-8FD7-516A0F15C975}"/>
          </ac:cxnSpMkLst>
        </pc:cxnChg>
      </pc:sldChg>
      <pc:sldChg chg="addSp delSp modSp add mod setBg setClrOvrMap delDesignElem">
        <pc:chgData name="" userId="8c75ae6710e7347b" providerId="LiveId" clId="{068D84BA-597C-4889-A5A2-BFC1ED35710A}" dt="2020-08-13T04:09:54.713" v="640"/>
        <pc:sldMkLst>
          <pc:docMk/>
          <pc:sldMk cId="2940234349" sldId="272"/>
        </pc:sldMkLst>
        <pc:spChg chg="mod">
          <ac:chgData name="" userId="8c75ae6710e7347b" providerId="LiveId" clId="{068D84BA-597C-4889-A5A2-BFC1ED35710A}" dt="2020-08-13T04:09:54.713" v="640"/>
          <ac:spMkLst>
            <pc:docMk/>
            <pc:sldMk cId="2940234349" sldId="272"/>
            <ac:spMk id="2" creationId="{F42D6BB0-7011-4295-A008-D2C63D94F9F7}"/>
          </ac:spMkLst>
        </pc:spChg>
        <pc:spChg chg="del">
          <ac:chgData name="" userId="8c75ae6710e7347b" providerId="LiveId" clId="{068D84BA-597C-4889-A5A2-BFC1ED35710A}" dt="2020-08-13T04:08:58.110" v="525"/>
          <ac:spMkLst>
            <pc:docMk/>
            <pc:sldMk cId="2940234349" sldId="272"/>
            <ac:spMk id="5" creationId="{2A8AA5BC-4F7A-4226-8F99-6D824B226A97}"/>
          </ac:spMkLst>
        </pc:spChg>
        <pc:spChg chg="del">
          <ac:chgData name="" userId="8c75ae6710e7347b" providerId="LiveId" clId="{068D84BA-597C-4889-A5A2-BFC1ED35710A}" dt="2020-08-13T04:08:58.110" v="525"/>
          <ac:spMkLst>
            <pc:docMk/>
            <pc:sldMk cId="2940234349" sldId="272"/>
            <ac:spMk id="6" creationId="{3E5445C6-DD42-4979-86FF-03730E8C6DB0}"/>
          </ac:spMkLst>
        </pc:spChg>
        <pc:spChg chg="add">
          <ac:chgData name="" userId="8c75ae6710e7347b" providerId="LiveId" clId="{068D84BA-597C-4889-A5A2-BFC1ED35710A}" dt="2020-08-13T04:09:18.636" v="561" actId="26606"/>
          <ac:spMkLst>
            <pc:docMk/>
            <pc:sldMk cId="2940234349" sldId="272"/>
            <ac:spMk id="8" creationId="{2A8AA5BC-4F7A-4226-8F99-6D824B226A97}"/>
          </ac:spMkLst>
        </pc:spChg>
        <pc:spChg chg="add">
          <ac:chgData name="" userId="8c75ae6710e7347b" providerId="LiveId" clId="{068D84BA-597C-4889-A5A2-BFC1ED35710A}" dt="2020-08-13T04:09:18.636" v="561" actId="26606"/>
          <ac:spMkLst>
            <pc:docMk/>
            <pc:sldMk cId="2940234349" sldId="272"/>
            <ac:spMk id="10" creationId="{3E5445C6-DD42-4979-86FF-03730E8C6DB0}"/>
          </ac:spMkLst>
        </pc:spChg>
        <pc:cxnChg chg="del">
          <ac:chgData name="" userId="8c75ae6710e7347b" providerId="LiveId" clId="{068D84BA-597C-4889-A5A2-BFC1ED35710A}" dt="2020-08-13T04:08:58.110" v="525"/>
          <ac:cxnSpMkLst>
            <pc:docMk/>
            <pc:sldMk cId="2940234349" sldId="272"/>
            <ac:cxnSpMk id="7" creationId="{45000665-DFC7-417E-8FD7-516A0F15C975}"/>
          </ac:cxnSpMkLst>
        </pc:cxnChg>
        <pc:cxnChg chg="add">
          <ac:chgData name="" userId="8c75ae6710e7347b" providerId="LiveId" clId="{068D84BA-597C-4889-A5A2-BFC1ED35710A}" dt="2020-08-13T04:09:18.636" v="561" actId="26606"/>
          <ac:cxnSpMkLst>
            <pc:docMk/>
            <pc:sldMk cId="2940234349" sldId="272"/>
            <ac:cxnSpMk id="12" creationId="{45000665-DFC7-417E-8FD7-516A0F15C975}"/>
          </ac:cxnSpMkLst>
        </pc:cxnChg>
      </pc:sldChg>
      <pc:sldChg chg="addSp delSp modSp add mod setBg delDesignElem">
        <pc:chgData name="" userId="8c75ae6710e7347b" providerId="LiveId" clId="{068D84BA-597C-4889-A5A2-BFC1ED35710A}" dt="2020-08-13T04:10:56.014" v="686" actId="2711"/>
        <pc:sldMkLst>
          <pc:docMk/>
          <pc:sldMk cId="3823727407" sldId="273"/>
        </pc:sldMkLst>
        <pc:spChg chg="mod">
          <ac:chgData name="" userId="8c75ae6710e7347b" providerId="LiveId" clId="{068D84BA-597C-4889-A5A2-BFC1ED35710A}" dt="2020-08-13T04:10:56.014" v="686" actId="2711"/>
          <ac:spMkLst>
            <pc:docMk/>
            <pc:sldMk cId="3823727407" sldId="273"/>
            <ac:spMk id="2" creationId="{F42D6BB0-7011-4295-A008-D2C63D94F9F7}"/>
          </ac:spMkLst>
        </pc:spChg>
        <pc:spChg chg="mod">
          <ac:chgData name="" userId="8c75ae6710e7347b" providerId="LiveId" clId="{068D84BA-597C-4889-A5A2-BFC1ED35710A}" dt="2020-08-13T04:10:51.992" v="685" actId="26606"/>
          <ac:spMkLst>
            <pc:docMk/>
            <pc:sldMk cId="3823727407" sldId="273"/>
            <ac:spMk id="3" creationId="{2034DB58-4F52-421C-9AF7-96CB4C7EF422}"/>
          </ac:spMkLst>
        </pc:spChg>
        <pc:spChg chg="add">
          <ac:chgData name="" userId="8c75ae6710e7347b" providerId="LiveId" clId="{068D84BA-597C-4889-A5A2-BFC1ED35710A}" dt="2020-08-13T04:10:51.992" v="685" actId="26606"/>
          <ac:spMkLst>
            <pc:docMk/>
            <pc:sldMk cId="3823727407" sldId="273"/>
            <ac:spMk id="5" creationId="{2A8AA5BC-4F7A-4226-8F99-6D824B226A97}"/>
          </ac:spMkLst>
        </pc:spChg>
        <pc:spChg chg="add">
          <ac:chgData name="" userId="8c75ae6710e7347b" providerId="LiveId" clId="{068D84BA-597C-4889-A5A2-BFC1ED35710A}" dt="2020-08-13T04:10:51.992" v="685" actId="26606"/>
          <ac:spMkLst>
            <pc:docMk/>
            <pc:sldMk cId="3823727407" sldId="273"/>
            <ac:spMk id="7" creationId="{5BC87C3E-1040-4EE4-9BDB-9537F7A1B335}"/>
          </ac:spMkLst>
        </pc:spChg>
        <pc:spChg chg="del">
          <ac:chgData name="" userId="8c75ae6710e7347b" providerId="LiveId" clId="{068D84BA-597C-4889-A5A2-BFC1ED35710A}" dt="2020-08-13T04:10:22.093" v="642"/>
          <ac:spMkLst>
            <pc:docMk/>
            <pc:sldMk cId="3823727407" sldId="273"/>
            <ac:spMk id="8" creationId="{2A8AA5BC-4F7A-4226-8F99-6D824B226A97}"/>
          </ac:spMkLst>
        </pc:spChg>
        <pc:spChg chg="del">
          <ac:chgData name="" userId="8c75ae6710e7347b" providerId="LiveId" clId="{068D84BA-597C-4889-A5A2-BFC1ED35710A}" dt="2020-08-13T04:10:22.093" v="642"/>
          <ac:spMkLst>
            <pc:docMk/>
            <pc:sldMk cId="3823727407" sldId="273"/>
            <ac:spMk id="10" creationId="{3E5445C6-DD42-4979-86FF-03730E8C6DB0}"/>
          </ac:spMkLst>
        </pc:spChg>
        <pc:cxnChg chg="add">
          <ac:chgData name="" userId="8c75ae6710e7347b" providerId="LiveId" clId="{068D84BA-597C-4889-A5A2-BFC1ED35710A}" dt="2020-08-13T04:10:51.992" v="685" actId="26606"/>
          <ac:cxnSpMkLst>
            <pc:docMk/>
            <pc:sldMk cId="3823727407" sldId="273"/>
            <ac:cxnSpMk id="6" creationId="{911DBBF1-3229-4BD9-B3D1-B4CA571E7431}"/>
          </ac:cxnSpMkLst>
        </pc:cxnChg>
        <pc:cxnChg chg="del">
          <ac:chgData name="" userId="8c75ae6710e7347b" providerId="LiveId" clId="{068D84BA-597C-4889-A5A2-BFC1ED35710A}" dt="2020-08-13T04:10:22.093" v="642"/>
          <ac:cxnSpMkLst>
            <pc:docMk/>
            <pc:sldMk cId="3823727407" sldId="273"/>
            <ac:cxnSpMk id="12" creationId="{45000665-DFC7-417E-8FD7-516A0F15C975}"/>
          </ac:cxnSpMkLst>
        </pc:cxnChg>
        <pc:cxnChg chg="add">
          <ac:chgData name="" userId="8c75ae6710e7347b" providerId="LiveId" clId="{068D84BA-597C-4889-A5A2-BFC1ED35710A}" dt="2020-08-13T04:10:51.992" v="685" actId="26606"/>
          <ac:cxnSpMkLst>
            <pc:docMk/>
            <pc:sldMk cId="3823727407" sldId="273"/>
            <ac:cxnSpMk id="14" creationId="{06AA7778-3AED-4D28-BAFA-926D05F55C11}"/>
          </ac:cxnSpMkLst>
        </pc:cxnChg>
        <pc:cxnChg chg="add">
          <ac:chgData name="" userId="8c75ae6710e7347b" providerId="LiveId" clId="{068D84BA-597C-4889-A5A2-BFC1ED35710A}" dt="2020-08-13T04:10:51.992" v="685" actId="26606"/>
          <ac:cxnSpMkLst>
            <pc:docMk/>
            <pc:sldMk cId="3823727407" sldId="273"/>
            <ac:cxnSpMk id="16" creationId="{F5CD5A0B-CDD7-427C-AA42-2EECFDFA1811}"/>
          </ac:cxnSpMkLst>
        </pc:cxnChg>
      </pc:sldChg>
      <pc:sldChg chg="addSp delSp add">
        <pc:chgData name="" userId="8c75ae6710e7347b" providerId="LiveId" clId="{068D84BA-597C-4889-A5A2-BFC1ED35710A}" dt="2020-08-13T04:11:38.151" v="693"/>
        <pc:sldMkLst>
          <pc:docMk/>
          <pc:sldMk cId="2822378869" sldId="274"/>
        </pc:sldMkLst>
        <pc:spChg chg="del">
          <ac:chgData name="" userId="8c75ae6710e7347b" providerId="LiveId" clId="{068D84BA-597C-4889-A5A2-BFC1ED35710A}" dt="2020-08-13T04:11:37.901" v="692" actId="478"/>
          <ac:spMkLst>
            <pc:docMk/>
            <pc:sldMk cId="2822378869" sldId="274"/>
            <ac:spMk id="2" creationId="{347ACEE8-4D29-46B0-8909-6A0CF488E1BA}"/>
          </ac:spMkLst>
        </pc:spChg>
        <pc:spChg chg="del">
          <ac:chgData name="" userId="8c75ae6710e7347b" providerId="LiveId" clId="{068D84BA-597C-4889-A5A2-BFC1ED35710A}" dt="2020-08-13T04:11:37.901" v="692" actId="478"/>
          <ac:spMkLst>
            <pc:docMk/>
            <pc:sldMk cId="2822378869" sldId="274"/>
            <ac:spMk id="3" creationId="{15FFF02E-3528-4B44-9273-9867E820098D}"/>
          </ac:spMkLst>
        </pc:spChg>
        <pc:spChg chg="add del">
          <ac:chgData name="" userId="8c75ae6710e7347b" providerId="LiveId" clId="{068D84BA-597C-4889-A5A2-BFC1ED35710A}" dt="2020-08-13T04:11:35.397" v="691"/>
          <ac:spMkLst>
            <pc:docMk/>
            <pc:sldMk cId="2822378869" sldId="274"/>
            <ac:spMk id="4" creationId="{A913A72F-07A8-45F4-9B46-BB59872C1662}"/>
          </ac:spMkLst>
        </pc:spChg>
        <pc:spChg chg="add">
          <ac:chgData name="" userId="8c75ae6710e7347b" providerId="LiveId" clId="{068D84BA-597C-4889-A5A2-BFC1ED35710A}" dt="2020-08-13T04:11:38.151" v="693"/>
          <ac:spMkLst>
            <pc:docMk/>
            <pc:sldMk cId="2822378869" sldId="274"/>
            <ac:spMk id="6" creationId="{3FDC9DEF-1C31-44CB-94A6-22280553D9B8}"/>
          </ac:spMkLst>
        </pc:spChg>
        <pc:graphicFrameChg chg="add del">
          <ac:chgData name="" userId="8c75ae6710e7347b" providerId="LiveId" clId="{068D84BA-597C-4889-A5A2-BFC1ED35710A}" dt="2020-08-13T04:11:35.397" v="691"/>
          <ac:graphicFrameMkLst>
            <pc:docMk/>
            <pc:sldMk cId="2822378869" sldId="274"/>
            <ac:graphicFrameMk id="5" creationId="{81151D7F-730B-4361-B0CF-1197560216E0}"/>
          </ac:graphicFrameMkLst>
        </pc:graphicFrameChg>
        <pc:graphicFrameChg chg="add">
          <ac:chgData name="" userId="8c75ae6710e7347b" providerId="LiveId" clId="{068D84BA-597C-4889-A5A2-BFC1ED35710A}" dt="2020-08-13T04:11:38.151" v="693"/>
          <ac:graphicFrameMkLst>
            <pc:docMk/>
            <pc:sldMk cId="2822378869" sldId="274"/>
            <ac:graphicFrameMk id="7" creationId="{F2892F10-23C7-4A7A-B6A2-D23D3771D42F}"/>
          </ac:graphicFrameMkLst>
        </pc:graphicFrameChg>
      </pc:sldChg>
      <pc:sldChg chg="addSp delSp modSp add mod setBg">
        <pc:chgData name="" userId="8c75ae6710e7347b" providerId="LiveId" clId="{068D84BA-597C-4889-A5A2-BFC1ED35710A}" dt="2020-08-13T04:13:52.528" v="723" actId="1076"/>
        <pc:sldMkLst>
          <pc:docMk/>
          <pc:sldMk cId="922953204" sldId="275"/>
        </pc:sldMkLst>
        <pc:spChg chg="del mod">
          <ac:chgData name="" userId="8c75ae6710e7347b" providerId="LiveId" clId="{068D84BA-597C-4889-A5A2-BFC1ED35710A}" dt="2020-08-13T04:13:44.235" v="718" actId="478"/>
          <ac:spMkLst>
            <pc:docMk/>
            <pc:sldMk cId="922953204" sldId="275"/>
            <ac:spMk id="2" creationId="{F05099F9-DAD6-4A98-8E75-FDE612CB85A2}"/>
          </ac:spMkLst>
        </pc:spChg>
        <pc:spChg chg="add del">
          <ac:chgData name="" userId="8c75ae6710e7347b" providerId="LiveId" clId="{068D84BA-597C-4889-A5A2-BFC1ED35710A}" dt="2020-08-13T04:13:49.464" v="722" actId="478"/>
          <ac:spMkLst>
            <pc:docMk/>
            <pc:sldMk cId="922953204" sldId="275"/>
            <ac:spMk id="3" creationId="{3A04F106-70E3-45A5-88DB-B61008BA4AE4}"/>
          </ac:spMkLst>
        </pc:spChg>
        <pc:spChg chg="add del mod">
          <ac:chgData name="" userId="8c75ae6710e7347b" providerId="LiveId" clId="{068D84BA-597C-4889-A5A2-BFC1ED35710A}" dt="2020-08-13T04:13:52.528" v="723" actId="1076"/>
          <ac:spMkLst>
            <pc:docMk/>
            <pc:sldMk cId="922953204" sldId="275"/>
            <ac:spMk id="8" creationId="{158F06E0-A312-4576-A87C-9B2501FB5CF1}"/>
          </ac:spMkLst>
        </pc:spChg>
        <pc:spChg chg="add del">
          <ac:chgData name="" userId="8c75ae6710e7347b" providerId="LiveId" clId="{068D84BA-597C-4889-A5A2-BFC1ED35710A}" dt="2020-08-13T04:13:23.204" v="708" actId="26606"/>
          <ac:spMkLst>
            <pc:docMk/>
            <pc:sldMk cId="922953204" sldId="275"/>
            <ac:spMk id="9" creationId="{CDA1A2E9-63FE-408D-A803-8E306ECAB4B3}"/>
          </ac:spMkLst>
        </pc:spChg>
        <pc:spChg chg="add del">
          <ac:chgData name="" userId="8c75ae6710e7347b" providerId="LiveId" clId="{068D84BA-597C-4889-A5A2-BFC1ED35710A}" dt="2020-08-13T04:13:23.204" v="708" actId="26606"/>
          <ac:spMkLst>
            <pc:docMk/>
            <pc:sldMk cId="922953204" sldId="275"/>
            <ac:spMk id="11" creationId="{FBE9F90C-C163-435B-9A68-D15C92D1CF2B}"/>
          </ac:spMkLst>
        </pc:spChg>
        <pc:spChg chg="add del">
          <ac:chgData name="" userId="8c75ae6710e7347b" providerId="LiveId" clId="{068D84BA-597C-4889-A5A2-BFC1ED35710A}" dt="2020-08-13T04:13:23.204" v="708" actId="26606"/>
          <ac:spMkLst>
            <pc:docMk/>
            <pc:sldMk cId="922953204" sldId="275"/>
            <ac:spMk id="13" creationId="{1A882A9F-F4E9-4E23-8F0B-20B5DF42EAA9}"/>
          </ac:spMkLst>
        </pc:spChg>
        <pc:picChg chg="add mod">
          <ac:chgData name="" userId="8c75ae6710e7347b" providerId="LiveId" clId="{068D84BA-597C-4889-A5A2-BFC1ED35710A}" dt="2020-08-13T04:13:28.977" v="711" actId="14100"/>
          <ac:picMkLst>
            <pc:docMk/>
            <pc:sldMk cId="922953204" sldId="275"/>
            <ac:picMk id="4" creationId="{3BB3D9A4-F792-4BC6-93BC-74C0BE98FC75}"/>
          </ac:picMkLst>
        </pc:picChg>
      </pc:sldChg>
      <pc:sldChg chg="add del">
        <pc:chgData name="" userId="8c75ae6710e7347b" providerId="LiveId" clId="{068D84BA-597C-4889-A5A2-BFC1ED35710A}" dt="2020-08-13T04:16:46.402" v="733"/>
        <pc:sldMkLst>
          <pc:docMk/>
          <pc:sldMk cId="2156659868" sldId="276"/>
        </pc:sldMkLst>
      </pc:sldChg>
      <pc:sldChg chg="addSp delSp modSp add">
        <pc:chgData name="" userId="8c75ae6710e7347b" providerId="LiveId" clId="{068D84BA-597C-4889-A5A2-BFC1ED35710A}" dt="2020-08-13T04:17:57.922" v="737" actId="2711"/>
        <pc:sldMkLst>
          <pc:docMk/>
          <pc:sldMk cId="3161664886" sldId="276"/>
        </pc:sldMkLst>
        <pc:spChg chg="del">
          <ac:chgData name="" userId="8c75ae6710e7347b" providerId="LiveId" clId="{068D84BA-597C-4889-A5A2-BFC1ED35710A}" dt="2020-08-13T04:17:52.412" v="735" actId="478"/>
          <ac:spMkLst>
            <pc:docMk/>
            <pc:sldMk cId="3161664886" sldId="276"/>
            <ac:spMk id="2" creationId="{5D92D4BC-5E91-4BA2-A315-4AB6B7558E22}"/>
          </ac:spMkLst>
        </pc:spChg>
        <pc:spChg chg="add mod">
          <ac:chgData name="" userId="8c75ae6710e7347b" providerId="LiveId" clId="{068D84BA-597C-4889-A5A2-BFC1ED35710A}" dt="2020-08-13T04:17:57.922" v="737" actId="2711"/>
          <ac:spMkLst>
            <pc:docMk/>
            <pc:sldMk cId="3161664886" sldId="276"/>
            <ac:spMk id="3" creationId="{6BFE9093-4E73-49F4-AD09-06FBD73B7C36}"/>
          </ac:spMkLst>
        </pc:spChg>
        <pc:picChg chg="add">
          <ac:chgData name="" userId="8c75ae6710e7347b" providerId="LiveId" clId="{068D84BA-597C-4889-A5A2-BFC1ED35710A}" dt="2020-08-13T04:17:52.712" v="736"/>
          <ac:picMkLst>
            <pc:docMk/>
            <pc:sldMk cId="3161664886" sldId="276"/>
            <ac:picMk id="4" creationId="{035029B1-6DD2-4583-84E1-BB5FE568E45E}"/>
          </ac:picMkLst>
        </pc:picChg>
      </pc:sldChg>
      <pc:sldChg chg="add del">
        <pc:chgData name="" userId="8c75ae6710e7347b" providerId="LiveId" clId="{068D84BA-597C-4889-A5A2-BFC1ED35710A}" dt="2020-08-13T04:18:09.972" v="739"/>
        <pc:sldMkLst>
          <pc:docMk/>
          <pc:sldMk cId="755575054" sldId="277"/>
        </pc:sldMkLst>
      </pc:sldChg>
      <pc:sldChg chg="add del">
        <pc:chgData name="" userId="8c75ae6710e7347b" providerId="LiveId" clId="{068D84BA-597C-4889-A5A2-BFC1ED35710A}" dt="2020-08-13T04:19:32.102" v="753" actId="2696"/>
        <pc:sldMkLst>
          <pc:docMk/>
          <pc:sldMk cId="1711533131" sldId="277"/>
        </pc:sldMkLst>
      </pc:sldChg>
      <pc:sldChg chg="add del">
        <pc:chgData name="" userId="8c75ae6710e7347b" providerId="LiveId" clId="{068D84BA-597C-4889-A5A2-BFC1ED35710A}" dt="2020-08-13T04:18:14.678" v="745"/>
        <pc:sldMkLst>
          <pc:docMk/>
          <pc:sldMk cId="3666655673" sldId="277"/>
        </pc:sldMkLst>
      </pc:sldChg>
      <pc:sldChg chg="delSp add del">
        <pc:chgData name="" userId="8c75ae6710e7347b" providerId="LiveId" clId="{068D84BA-597C-4889-A5A2-BFC1ED35710A}" dt="2020-08-13T04:24:53.142" v="851" actId="2696"/>
        <pc:sldMkLst>
          <pc:docMk/>
          <pc:sldMk cId="4046866589" sldId="277"/>
        </pc:sldMkLst>
        <pc:picChg chg="del">
          <ac:chgData name="" userId="8c75ae6710e7347b" providerId="LiveId" clId="{068D84BA-597C-4889-A5A2-BFC1ED35710A}" dt="2020-08-13T04:22:15.185" v="772"/>
          <ac:picMkLst>
            <pc:docMk/>
            <pc:sldMk cId="4046866589" sldId="277"/>
            <ac:picMk id="6" creationId="{3E7343D7-EAA6-464E-A585-0DABF8D58462}"/>
          </ac:picMkLst>
        </pc:picChg>
      </pc:sldChg>
      <pc:sldChg chg="add del">
        <pc:chgData name="" userId="8c75ae6710e7347b" providerId="LiveId" clId="{068D84BA-597C-4889-A5A2-BFC1ED35710A}" dt="2020-08-13T04:18:14.033" v="744"/>
        <pc:sldMkLst>
          <pc:docMk/>
          <pc:sldMk cId="1002007441" sldId="278"/>
        </pc:sldMkLst>
      </pc:sldChg>
      <pc:sldChg chg="delSp add del">
        <pc:chgData name="" userId="8c75ae6710e7347b" providerId="LiveId" clId="{068D84BA-597C-4889-A5A2-BFC1ED35710A}" dt="2020-08-13T04:24:53.727" v="852" actId="2696"/>
        <pc:sldMkLst>
          <pc:docMk/>
          <pc:sldMk cId="2766116105" sldId="278"/>
        </pc:sldMkLst>
        <pc:picChg chg="del">
          <ac:chgData name="" userId="8c75ae6710e7347b" providerId="LiveId" clId="{068D84BA-597C-4889-A5A2-BFC1ED35710A}" dt="2020-08-13T04:22:16.882" v="774"/>
          <ac:picMkLst>
            <pc:docMk/>
            <pc:sldMk cId="2766116105" sldId="278"/>
            <ac:picMk id="5" creationId="{71F9C71E-91ED-44FA-A7CC-CF8FF5428B8A}"/>
          </ac:picMkLst>
        </pc:picChg>
      </pc:sldChg>
      <pc:sldChg chg="add del">
        <pc:chgData name="" userId="8c75ae6710e7347b" providerId="LiveId" clId="{068D84BA-597C-4889-A5A2-BFC1ED35710A}" dt="2020-08-13T04:19:32.102" v="754" actId="2696"/>
        <pc:sldMkLst>
          <pc:docMk/>
          <pc:sldMk cId="2981252154" sldId="278"/>
        </pc:sldMkLst>
      </pc:sldChg>
      <pc:sldChg chg="add del">
        <pc:chgData name="" userId="8c75ae6710e7347b" providerId="LiveId" clId="{068D84BA-597C-4889-A5A2-BFC1ED35710A}" dt="2020-08-13T04:18:13.852" v="743"/>
        <pc:sldMkLst>
          <pc:docMk/>
          <pc:sldMk cId="258348334" sldId="279"/>
        </pc:sldMkLst>
      </pc:sldChg>
      <pc:sldChg chg="addSp modSp add ord">
        <pc:chgData name="" userId="8c75ae6710e7347b" providerId="LiveId" clId="{068D84BA-597C-4889-A5A2-BFC1ED35710A}" dt="2020-08-13T04:24:44.961" v="850" actId="20577"/>
        <pc:sldMkLst>
          <pc:docMk/>
          <pc:sldMk cId="1240237687" sldId="279"/>
        </pc:sldMkLst>
        <pc:spChg chg="add mod">
          <ac:chgData name="" userId="8c75ae6710e7347b" providerId="LiveId" clId="{068D84BA-597C-4889-A5A2-BFC1ED35710A}" dt="2020-08-13T04:24:14.592" v="831" actId="1076"/>
          <ac:spMkLst>
            <pc:docMk/>
            <pc:sldMk cId="1240237687" sldId="279"/>
            <ac:spMk id="8" creationId="{9C336C54-0D29-4E71-81F7-7619ADB139F0}"/>
          </ac:spMkLst>
        </pc:spChg>
        <pc:spChg chg="add mod">
          <ac:chgData name="" userId="8c75ae6710e7347b" providerId="LiveId" clId="{068D84BA-597C-4889-A5A2-BFC1ED35710A}" dt="2020-08-13T04:24:21.282" v="835" actId="20577"/>
          <ac:spMkLst>
            <pc:docMk/>
            <pc:sldMk cId="1240237687" sldId="279"/>
            <ac:spMk id="9" creationId="{8E8F9E46-9F32-4554-9314-5C41EA46FEA5}"/>
          </ac:spMkLst>
        </pc:spChg>
        <pc:spChg chg="add mod">
          <ac:chgData name="" userId="8c75ae6710e7347b" providerId="LiveId" clId="{068D84BA-597C-4889-A5A2-BFC1ED35710A}" dt="2020-08-13T04:24:33.832" v="846" actId="1076"/>
          <ac:spMkLst>
            <pc:docMk/>
            <pc:sldMk cId="1240237687" sldId="279"/>
            <ac:spMk id="10" creationId="{0E303398-48D7-4CFA-A5AA-3E07CEE60ABE}"/>
          </ac:spMkLst>
        </pc:spChg>
        <pc:spChg chg="add mod">
          <ac:chgData name="" userId="8c75ae6710e7347b" providerId="LiveId" clId="{068D84BA-597C-4889-A5A2-BFC1ED35710A}" dt="2020-08-13T04:24:44.961" v="850" actId="20577"/>
          <ac:spMkLst>
            <pc:docMk/>
            <pc:sldMk cId="1240237687" sldId="279"/>
            <ac:spMk id="11" creationId="{22D36859-77F4-40D6-9508-AAEB42166884}"/>
          </ac:spMkLst>
        </pc:spChg>
        <pc:picChg chg="mod">
          <ac:chgData name="" userId="8c75ae6710e7347b" providerId="LiveId" clId="{068D84BA-597C-4889-A5A2-BFC1ED35710A}" dt="2020-08-13T04:23:45.232" v="820" actId="1076"/>
          <ac:picMkLst>
            <pc:docMk/>
            <pc:sldMk cId="1240237687" sldId="279"/>
            <ac:picMk id="4" creationId="{6D19EB83-7934-4C1D-A0AD-8599F77E0C9C}"/>
          </ac:picMkLst>
        </pc:picChg>
        <pc:picChg chg="add mod">
          <ac:chgData name="" userId="8c75ae6710e7347b" providerId="LiveId" clId="{068D84BA-597C-4889-A5A2-BFC1ED35710A}" dt="2020-08-13T04:23:37.222" v="817" actId="1076"/>
          <ac:picMkLst>
            <pc:docMk/>
            <pc:sldMk cId="1240237687" sldId="279"/>
            <ac:picMk id="5" creationId="{022BC1FA-6F43-47BA-93CE-3328CB27F1B3}"/>
          </ac:picMkLst>
        </pc:picChg>
        <pc:picChg chg="add mod">
          <ac:chgData name="" userId="8c75ae6710e7347b" providerId="LiveId" clId="{068D84BA-597C-4889-A5A2-BFC1ED35710A}" dt="2020-08-13T04:23:54.382" v="824" actId="1076"/>
          <ac:picMkLst>
            <pc:docMk/>
            <pc:sldMk cId="1240237687" sldId="279"/>
            <ac:picMk id="6" creationId="{CEEAB39F-04A6-4FAE-A051-58A12080E0D1}"/>
          </ac:picMkLst>
        </pc:picChg>
        <pc:picChg chg="add mod">
          <ac:chgData name="" userId="8c75ae6710e7347b" providerId="LiveId" clId="{068D84BA-597C-4889-A5A2-BFC1ED35710A}" dt="2020-08-13T04:23:59.582" v="825" actId="1076"/>
          <ac:picMkLst>
            <pc:docMk/>
            <pc:sldMk cId="1240237687" sldId="279"/>
            <ac:picMk id="7" creationId="{3F3E7DC4-B72B-49A0-BF74-997C507138DD}"/>
          </ac:picMkLst>
        </pc:picChg>
      </pc:sldChg>
      <pc:sldChg chg="add del">
        <pc:chgData name="" userId="8c75ae6710e7347b" providerId="LiveId" clId="{068D84BA-597C-4889-A5A2-BFC1ED35710A}" dt="2020-08-13T04:19:32.107" v="755" actId="2696"/>
        <pc:sldMkLst>
          <pc:docMk/>
          <pc:sldMk cId="2240992901" sldId="279"/>
        </pc:sldMkLst>
      </pc:sldChg>
      <pc:sldChg chg="add del">
        <pc:chgData name="" userId="8c75ae6710e7347b" providerId="LiveId" clId="{068D84BA-597C-4889-A5A2-BFC1ED35710A}" dt="2020-08-13T04:19:32.112" v="756" actId="2696"/>
        <pc:sldMkLst>
          <pc:docMk/>
          <pc:sldMk cId="380868041" sldId="280"/>
        </pc:sldMkLst>
      </pc:sldChg>
      <pc:sldChg chg="delSp add del">
        <pc:chgData name="" userId="8c75ae6710e7347b" providerId="LiveId" clId="{068D84BA-597C-4889-A5A2-BFC1ED35710A}" dt="2020-08-13T04:24:54.352" v="853" actId="2696"/>
        <pc:sldMkLst>
          <pc:docMk/>
          <pc:sldMk cId="1705300814" sldId="280"/>
        </pc:sldMkLst>
        <pc:picChg chg="del">
          <ac:chgData name="" userId="8c75ae6710e7347b" providerId="LiveId" clId="{068D84BA-597C-4889-A5A2-BFC1ED35710A}" dt="2020-08-13T04:22:18.797" v="776"/>
          <ac:picMkLst>
            <pc:docMk/>
            <pc:sldMk cId="1705300814" sldId="280"/>
            <ac:picMk id="4" creationId="{1698EE88-A01A-4260-9B28-825120C8B83B}"/>
          </ac:picMkLst>
        </pc:picChg>
      </pc:sldChg>
      <pc:sldChg chg="add del ord">
        <pc:chgData name="" userId="8c75ae6710e7347b" providerId="LiveId" clId="{068D84BA-597C-4889-A5A2-BFC1ED35710A}" dt="2020-08-13T04:19:32.112" v="757" actId="2696"/>
        <pc:sldMkLst>
          <pc:docMk/>
          <pc:sldMk cId="1569939782" sldId="281"/>
        </pc:sldMkLst>
      </pc:sldChg>
      <pc:sldChg chg="addSp modSp add">
        <pc:chgData name="" userId="8c75ae6710e7347b" providerId="LiveId" clId="{068D84BA-597C-4889-A5A2-BFC1ED35710A}" dt="2020-08-13T04:21:01.312" v="767" actId="1076"/>
        <pc:sldMkLst>
          <pc:docMk/>
          <pc:sldMk cId="4046036338" sldId="281"/>
        </pc:sldMkLst>
        <pc:spChg chg="add mod">
          <ac:chgData name="" userId="8c75ae6710e7347b" providerId="LiveId" clId="{068D84BA-597C-4889-A5A2-BFC1ED35710A}" dt="2020-08-13T04:20:56.252" v="766"/>
          <ac:spMkLst>
            <pc:docMk/>
            <pc:sldMk cId="4046036338" sldId="281"/>
            <ac:spMk id="2" creationId="{79CDE3F0-99C9-4D02-9EAB-2CCF08976E13}"/>
          </ac:spMkLst>
        </pc:spChg>
        <pc:spChg chg="add mod">
          <ac:chgData name="" userId="8c75ae6710e7347b" providerId="LiveId" clId="{068D84BA-597C-4889-A5A2-BFC1ED35710A}" dt="2020-08-13T04:21:01.312" v="767" actId="1076"/>
          <ac:spMkLst>
            <pc:docMk/>
            <pc:sldMk cId="4046036338" sldId="281"/>
            <ac:spMk id="4" creationId="{3275BCE5-7CAF-4660-8AB2-F318F9081989}"/>
          </ac:spMkLst>
        </pc:spChg>
        <pc:spChg chg="add mod">
          <ac:chgData name="" userId="8c75ae6710e7347b" providerId="LiveId" clId="{068D84BA-597C-4889-A5A2-BFC1ED35710A}" dt="2020-08-13T04:21:01.312" v="767" actId="1076"/>
          <ac:spMkLst>
            <pc:docMk/>
            <pc:sldMk cId="4046036338" sldId="281"/>
            <ac:spMk id="5" creationId="{F679D291-019E-478C-92ED-6AF1FB5BF286}"/>
          </ac:spMkLst>
        </pc:spChg>
        <pc:picChg chg="add mod">
          <ac:chgData name="" userId="8c75ae6710e7347b" providerId="LiveId" clId="{068D84BA-597C-4889-A5A2-BFC1ED35710A}" dt="2020-08-13T04:21:01.312" v="767" actId="1076"/>
          <ac:picMkLst>
            <pc:docMk/>
            <pc:sldMk cId="4046036338" sldId="281"/>
            <ac:picMk id="3" creationId="{ECCA0CDD-0A81-492D-938C-61E35F79DA4C}"/>
          </ac:picMkLst>
        </pc:picChg>
      </pc:sldChg>
      <pc:sldChg chg="modSp add">
        <pc:chgData name="" userId="8c75ae6710e7347b" providerId="LiveId" clId="{068D84BA-597C-4889-A5A2-BFC1ED35710A}" dt="2020-08-13T04:25:11.512" v="874"/>
        <pc:sldMkLst>
          <pc:docMk/>
          <pc:sldMk cId="1887132125" sldId="282"/>
        </pc:sldMkLst>
        <pc:spChg chg="mod">
          <ac:chgData name="" userId="8c75ae6710e7347b" providerId="LiveId" clId="{068D84BA-597C-4889-A5A2-BFC1ED35710A}" dt="2020-08-13T04:25:11.512" v="874"/>
          <ac:spMkLst>
            <pc:docMk/>
            <pc:sldMk cId="1887132125" sldId="282"/>
            <ac:spMk id="2" creationId="{B2C42B28-C5E5-4BC2-89DD-58EA8495321D}"/>
          </ac:spMkLst>
        </pc:spChg>
      </pc:sldChg>
      <pc:sldChg chg="modSp add">
        <pc:chgData name="" userId="8c75ae6710e7347b" providerId="LiveId" clId="{068D84BA-597C-4889-A5A2-BFC1ED35710A}" dt="2020-08-13T04:25:20.552" v="893"/>
        <pc:sldMkLst>
          <pc:docMk/>
          <pc:sldMk cId="1191621579" sldId="283"/>
        </pc:sldMkLst>
        <pc:spChg chg="mod">
          <ac:chgData name="" userId="8c75ae6710e7347b" providerId="LiveId" clId="{068D84BA-597C-4889-A5A2-BFC1ED35710A}" dt="2020-08-13T04:25:20.552" v="893"/>
          <ac:spMkLst>
            <pc:docMk/>
            <pc:sldMk cId="1191621579" sldId="283"/>
            <ac:spMk id="2" creationId="{B2C42B28-C5E5-4BC2-89DD-58EA8495321D}"/>
          </ac:spMkLst>
        </pc:spChg>
      </pc:sldChg>
      <pc:sldChg chg="add del">
        <pc:chgData name="" userId="8c75ae6710e7347b" providerId="LiveId" clId="{068D84BA-597C-4889-A5A2-BFC1ED35710A}" dt="2020-08-13T04:25:15.642" v="876"/>
        <pc:sldMkLst>
          <pc:docMk/>
          <pc:sldMk cId="2175983201" sldId="283"/>
        </pc:sldMkLst>
      </pc:sldChg>
    </pc:docChg>
  </pc:docChgLst>
  <pc:docChgLst>
    <pc:chgData userId="8c75ae6710e7347b" providerId="LiveId" clId="{A4EB4598-D74F-43AF-8C88-9CC0B4B9AE13}"/>
    <pc:docChg chg="undo custSel modSld">
      <pc:chgData name="" userId="8c75ae6710e7347b" providerId="LiveId" clId="{A4EB4598-D74F-43AF-8C88-9CC0B4B9AE13}" dt="2020-08-14T04:27:43.422" v="268" actId="20577"/>
      <pc:docMkLst>
        <pc:docMk/>
      </pc:docMkLst>
      <pc:sldChg chg="modNotesTx">
        <pc:chgData name="" userId="8c75ae6710e7347b" providerId="LiveId" clId="{A4EB4598-D74F-43AF-8C88-9CC0B4B9AE13}" dt="2020-08-14T03:53:55.932" v="56" actId="20577"/>
        <pc:sldMkLst>
          <pc:docMk/>
          <pc:sldMk cId="1935487091" sldId="261"/>
        </pc:sldMkLst>
      </pc:sldChg>
      <pc:sldChg chg="modNotesTx">
        <pc:chgData name="" userId="8c75ae6710e7347b" providerId="LiveId" clId="{A4EB4598-D74F-43AF-8C88-9CC0B4B9AE13}" dt="2020-08-14T03:39:16.406" v="32" actId="20577"/>
        <pc:sldMkLst>
          <pc:docMk/>
          <pc:sldMk cId="4046036338" sldId="281"/>
        </pc:sldMkLst>
      </pc:sldChg>
      <pc:sldChg chg="modNotesTx">
        <pc:chgData name="" userId="8c75ae6710e7347b" providerId="LiveId" clId="{A4EB4598-D74F-43AF-8C88-9CC0B4B9AE13}" dt="2020-08-14T04:27:43.422" v="268" actId="20577"/>
        <pc:sldMkLst>
          <pc:docMk/>
          <pc:sldMk cId="3585735597" sldId="323"/>
        </pc:sldMkLst>
      </pc:sldChg>
    </pc:docChg>
  </pc:docChgLst>
  <pc:docChgLst>
    <pc:chgData userId="8c75ae6710e7347b" providerId="LiveId" clId="{44F7EAB5-A77D-47E3-98F4-B2793CB23A6D}"/>
    <pc:docChg chg="undo redo custSel addSld delSld modSld sldOrd">
      <pc:chgData name="" userId="8c75ae6710e7347b" providerId="LiveId" clId="{44F7EAB5-A77D-47E3-98F4-B2793CB23A6D}" dt="2020-08-13T14:46:42.710" v="926" actId="1076"/>
      <pc:docMkLst>
        <pc:docMk/>
      </pc:docMkLst>
      <pc:sldChg chg="modSp">
        <pc:chgData name="" userId="8c75ae6710e7347b" providerId="LiveId" clId="{44F7EAB5-A77D-47E3-98F4-B2793CB23A6D}" dt="2020-08-13T09:15:25.133" v="5" actId="14100"/>
        <pc:sldMkLst>
          <pc:docMk/>
          <pc:sldMk cId="2202598162" sldId="259"/>
        </pc:sldMkLst>
        <pc:spChg chg="mod">
          <ac:chgData name="" userId="8c75ae6710e7347b" providerId="LiveId" clId="{44F7EAB5-A77D-47E3-98F4-B2793CB23A6D}" dt="2020-08-13T09:15:25.133" v="5" actId="14100"/>
          <ac:spMkLst>
            <pc:docMk/>
            <pc:sldMk cId="2202598162" sldId="259"/>
            <ac:spMk id="12" creationId="{91AEC5D4-C5C8-45DA-AD1F-2B8F3D89EDD8}"/>
          </ac:spMkLst>
        </pc:spChg>
      </pc:sldChg>
      <pc:sldChg chg="modSp">
        <pc:chgData name="" userId="8c75ae6710e7347b" providerId="LiveId" clId="{44F7EAB5-A77D-47E3-98F4-B2793CB23A6D}" dt="2020-08-13T09:15:31.473" v="7" actId="14100"/>
        <pc:sldMkLst>
          <pc:docMk/>
          <pc:sldMk cId="1265705631" sldId="260"/>
        </pc:sldMkLst>
        <pc:spChg chg="mod">
          <ac:chgData name="" userId="8c75ae6710e7347b" providerId="LiveId" clId="{44F7EAB5-A77D-47E3-98F4-B2793CB23A6D}" dt="2020-08-13T09:15:31.473" v="7" actId="14100"/>
          <ac:spMkLst>
            <pc:docMk/>
            <pc:sldMk cId="1265705631" sldId="260"/>
            <ac:spMk id="10" creationId="{32FEE22E-63D4-44D9-AD68-68CED93919E3}"/>
          </ac:spMkLst>
        </pc:spChg>
      </pc:sldChg>
      <pc:sldChg chg="addSp delSp modSp ord">
        <pc:chgData name="" userId="8c75ae6710e7347b" providerId="LiveId" clId="{44F7EAB5-A77D-47E3-98F4-B2793CB23A6D}" dt="2020-08-13T10:14:56.913" v="648"/>
        <pc:sldMkLst>
          <pc:docMk/>
          <pc:sldMk cId="1935487091" sldId="261"/>
        </pc:sldMkLst>
        <pc:spChg chg="mod">
          <ac:chgData name="" userId="8c75ae6710e7347b" providerId="LiveId" clId="{44F7EAB5-A77D-47E3-98F4-B2793CB23A6D}" dt="2020-08-13T10:14:56.913" v="648"/>
          <ac:spMkLst>
            <pc:docMk/>
            <pc:sldMk cId="1935487091" sldId="261"/>
            <ac:spMk id="2" creationId="{D4D039B4-0C31-441F-A474-825ABCCC17D4}"/>
          </ac:spMkLst>
        </pc:spChg>
        <pc:picChg chg="mod">
          <ac:chgData name="" userId="8c75ae6710e7347b" providerId="LiveId" clId="{44F7EAB5-A77D-47E3-98F4-B2793CB23A6D}" dt="2020-08-13T09:40:20.633" v="391" actId="14100"/>
          <ac:picMkLst>
            <pc:docMk/>
            <pc:sldMk cId="1935487091" sldId="261"/>
            <ac:picMk id="6" creationId="{11912C39-F64D-4B7A-B132-118E22B33594}"/>
          </ac:picMkLst>
        </pc:picChg>
        <pc:picChg chg="add del mod modCrop">
          <ac:chgData name="" userId="8c75ae6710e7347b" providerId="LiveId" clId="{44F7EAB5-A77D-47E3-98F4-B2793CB23A6D}" dt="2020-08-13T09:49:14.643" v="415"/>
          <ac:picMkLst>
            <pc:docMk/>
            <pc:sldMk cId="1935487091" sldId="261"/>
            <ac:picMk id="9" creationId="{9CF69837-4B7F-4F9D-B27C-13DE93EF4B46}"/>
          </ac:picMkLst>
        </pc:picChg>
      </pc:sldChg>
      <pc:sldChg chg="del ord">
        <pc:chgData name="" userId="8c75ae6710e7347b" providerId="LiveId" clId="{44F7EAB5-A77D-47E3-98F4-B2793CB23A6D}" dt="2020-08-13T10:40:58.233" v="758" actId="2696"/>
        <pc:sldMkLst>
          <pc:docMk/>
          <pc:sldMk cId="3435349453" sldId="262"/>
        </pc:sldMkLst>
      </pc:sldChg>
      <pc:sldChg chg="del ord">
        <pc:chgData name="" userId="8c75ae6710e7347b" providerId="LiveId" clId="{44F7EAB5-A77D-47E3-98F4-B2793CB23A6D}" dt="2020-08-13T10:41:02.543" v="761" actId="2696"/>
        <pc:sldMkLst>
          <pc:docMk/>
          <pc:sldMk cId="4174881819" sldId="263"/>
        </pc:sldMkLst>
      </pc:sldChg>
      <pc:sldChg chg="del ord">
        <pc:chgData name="" userId="8c75ae6710e7347b" providerId="LiveId" clId="{44F7EAB5-A77D-47E3-98F4-B2793CB23A6D}" dt="2020-08-13T10:41:03.022" v="762" actId="2696"/>
        <pc:sldMkLst>
          <pc:docMk/>
          <pc:sldMk cId="3362469674" sldId="264"/>
        </pc:sldMkLst>
      </pc:sldChg>
      <pc:sldChg chg="modSp">
        <pc:chgData name="" userId="8c75ae6710e7347b" providerId="LiveId" clId="{44F7EAB5-A77D-47E3-98F4-B2793CB23A6D}" dt="2020-08-13T09:13:15.303" v="3" actId="113"/>
        <pc:sldMkLst>
          <pc:docMk/>
          <pc:sldMk cId="1284429202" sldId="265"/>
        </pc:sldMkLst>
        <pc:spChg chg="mod">
          <ac:chgData name="" userId="8c75ae6710e7347b" providerId="LiveId" clId="{44F7EAB5-A77D-47E3-98F4-B2793CB23A6D}" dt="2020-08-13T09:13:15.303" v="3" actId="113"/>
          <ac:spMkLst>
            <pc:docMk/>
            <pc:sldMk cId="1284429202" sldId="265"/>
            <ac:spMk id="9" creationId="{D016F4D7-EDAA-4CF5-B0ED-97FC6BC0F6FD}"/>
          </ac:spMkLst>
        </pc:spChg>
        <pc:spChg chg="mod">
          <ac:chgData name="" userId="8c75ae6710e7347b" providerId="LiveId" clId="{44F7EAB5-A77D-47E3-98F4-B2793CB23A6D}" dt="2020-08-13T09:12:45.283" v="0" actId="1076"/>
          <ac:spMkLst>
            <pc:docMk/>
            <pc:sldMk cId="1284429202" sldId="265"/>
            <ac:spMk id="10" creationId="{48A7E25B-6883-4365-91B3-1722568EE9DE}"/>
          </ac:spMkLst>
        </pc:spChg>
        <pc:spChg chg="mod">
          <ac:chgData name="" userId="8c75ae6710e7347b" providerId="LiveId" clId="{44F7EAB5-A77D-47E3-98F4-B2793CB23A6D}" dt="2020-08-13T09:12:45.283" v="0" actId="1076"/>
          <ac:spMkLst>
            <pc:docMk/>
            <pc:sldMk cId="1284429202" sldId="265"/>
            <ac:spMk id="15" creationId="{B859B2EC-C666-4C82-81DC-181B34DD6F17}"/>
          </ac:spMkLst>
        </pc:spChg>
        <pc:spChg chg="mod">
          <ac:chgData name="" userId="8c75ae6710e7347b" providerId="LiveId" clId="{44F7EAB5-A77D-47E3-98F4-B2793CB23A6D}" dt="2020-08-13T09:12:45.283" v="0" actId="1076"/>
          <ac:spMkLst>
            <pc:docMk/>
            <pc:sldMk cId="1284429202" sldId="265"/>
            <ac:spMk id="16" creationId="{3655A106-52FC-49D2-906D-DBCE4861320F}"/>
          </ac:spMkLst>
        </pc:spChg>
        <pc:picChg chg="mod">
          <ac:chgData name="" userId="8c75ae6710e7347b" providerId="LiveId" clId="{44F7EAB5-A77D-47E3-98F4-B2793CB23A6D}" dt="2020-08-13T09:12:45.283" v="0" actId="1076"/>
          <ac:picMkLst>
            <pc:docMk/>
            <pc:sldMk cId="1284429202" sldId="265"/>
            <ac:picMk id="12" creationId="{CF9B2DD0-23C7-442A-824A-26918EA3C9F4}"/>
          </ac:picMkLst>
        </pc:picChg>
      </pc:sldChg>
      <pc:sldChg chg="modSp">
        <pc:chgData name="" userId="8c75ae6710e7347b" providerId="LiveId" clId="{44F7EAB5-A77D-47E3-98F4-B2793CB23A6D}" dt="2020-08-13T09:20:42.223" v="173" actId="1076"/>
        <pc:sldMkLst>
          <pc:docMk/>
          <pc:sldMk cId="712689335" sldId="268"/>
        </pc:sldMkLst>
        <pc:spChg chg="mod">
          <ac:chgData name="" userId="8c75ae6710e7347b" providerId="LiveId" clId="{44F7EAB5-A77D-47E3-98F4-B2793CB23A6D}" dt="2020-08-13T09:16:15.103" v="89"/>
          <ac:spMkLst>
            <pc:docMk/>
            <pc:sldMk cId="712689335" sldId="268"/>
            <ac:spMk id="2" creationId="{090063C9-C3CA-484B-852B-26E2E0208B39}"/>
          </ac:spMkLst>
        </pc:spChg>
        <pc:picChg chg="mod">
          <ac:chgData name="" userId="8c75ae6710e7347b" providerId="LiveId" clId="{44F7EAB5-A77D-47E3-98F4-B2793CB23A6D}" dt="2020-08-13T09:20:42.223" v="173" actId="1076"/>
          <ac:picMkLst>
            <pc:docMk/>
            <pc:sldMk cId="712689335" sldId="268"/>
            <ac:picMk id="6" creationId="{1F105E4A-F010-4814-9AD8-1B5058FF4FE1}"/>
          </ac:picMkLst>
        </pc:picChg>
      </pc:sldChg>
      <pc:sldChg chg="modSp">
        <pc:chgData name="" userId="8c75ae6710e7347b" providerId="LiveId" clId="{44F7EAB5-A77D-47E3-98F4-B2793CB23A6D}" dt="2020-08-13T13:28:11.961" v="794"/>
        <pc:sldMkLst>
          <pc:docMk/>
          <pc:sldMk cId="3823727407" sldId="273"/>
        </pc:sldMkLst>
        <pc:spChg chg="mod">
          <ac:chgData name="" userId="8c75ae6710e7347b" providerId="LiveId" clId="{44F7EAB5-A77D-47E3-98F4-B2793CB23A6D}" dt="2020-08-13T13:28:11.961" v="794"/>
          <ac:spMkLst>
            <pc:docMk/>
            <pc:sldMk cId="3823727407" sldId="273"/>
            <ac:spMk id="2" creationId="{F42D6BB0-7011-4295-A008-D2C63D94F9F7}"/>
          </ac:spMkLst>
        </pc:spChg>
      </pc:sldChg>
      <pc:sldChg chg="modSp ord">
        <pc:chgData name="" userId="8c75ae6710e7347b" providerId="LiveId" clId="{44F7EAB5-A77D-47E3-98F4-B2793CB23A6D}" dt="2020-08-13T10:41:23.993" v="765" actId="6549"/>
        <pc:sldMkLst>
          <pc:docMk/>
          <pc:sldMk cId="2822378869" sldId="274"/>
        </pc:sldMkLst>
        <pc:graphicFrameChg chg="modGraphic">
          <ac:chgData name="" userId="8c75ae6710e7347b" providerId="LiveId" clId="{44F7EAB5-A77D-47E3-98F4-B2793CB23A6D}" dt="2020-08-13T10:41:23.993" v="765" actId="6549"/>
          <ac:graphicFrameMkLst>
            <pc:docMk/>
            <pc:sldMk cId="2822378869" sldId="274"/>
            <ac:graphicFrameMk id="7" creationId="{F2892F10-23C7-4A7A-B6A2-D23D3771D42F}"/>
          </ac:graphicFrameMkLst>
        </pc:graphicFrameChg>
      </pc:sldChg>
      <pc:sldChg chg="modSp">
        <pc:chgData name="" userId="8c75ae6710e7347b" providerId="LiveId" clId="{44F7EAB5-A77D-47E3-98F4-B2793CB23A6D}" dt="2020-08-13T13:23:32.022" v="780"/>
        <pc:sldMkLst>
          <pc:docMk/>
          <pc:sldMk cId="3161664886" sldId="276"/>
        </pc:sldMkLst>
        <pc:spChg chg="mod">
          <ac:chgData name="" userId="8c75ae6710e7347b" providerId="LiveId" clId="{44F7EAB5-A77D-47E3-98F4-B2793CB23A6D}" dt="2020-08-13T13:23:32.022" v="780"/>
          <ac:spMkLst>
            <pc:docMk/>
            <pc:sldMk cId="3161664886" sldId="276"/>
            <ac:spMk id="3" creationId="{6BFE9093-4E73-49F4-AD09-06FBD73B7C36}"/>
          </ac:spMkLst>
        </pc:spChg>
      </pc:sldChg>
      <pc:sldChg chg="addSp modSp">
        <pc:chgData name="" userId="8c75ae6710e7347b" providerId="LiveId" clId="{44F7EAB5-A77D-47E3-98F4-B2793CB23A6D}" dt="2020-08-13T09:16:51.463" v="102" actId="1076"/>
        <pc:sldMkLst>
          <pc:docMk/>
          <pc:sldMk cId="1240237687" sldId="279"/>
        </pc:sldMkLst>
        <pc:spChg chg="mod">
          <ac:chgData name="" userId="8c75ae6710e7347b" providerId="LiveId" clId="{44F7EAB5-A77D-47E3-98F4-B2793CB23A6D}" dt="2020-08-13T09:16:44.428" v="100" actId="164"/>
          <ac:spMkLst>
            <pc:docMk/>
            <pc:sldMk cId="1240237687" sldId="279"/>
            <ac:spMk id="8" creationId="{9C336C54-0D29-4E71-81F7-7619ADB139F0}"/>
          </ac:spMkLst>
        </pc:spChg>
        <pc:spChg chg="mod">
          <ac:chgData name="" userId="8c75ae6710e7347b" providerId="LiveId" clId="{44F7EAB5-A77D-47E3-98F4-B2793CB23A6D}" dt="2020-08-13T09:16:44.428" v="100" actId="164"/>
          <ac:spMkLst>
            <pc:docMk/>
            <pc:sldMk cId="1240237687" sldId="279"/>
            <ac:spMk id="9" creationId="{8E8F9E46-9F32-4554-9314-5C41EA46FEA5}"/>
          </ac:spMkLst>
        </pc:spChg>
        <pc:spChg chg="mod">
          <ac:chgData name="" userId="8c75ae6710e7347b" providerId="LiveId" clId="{44F7EAB5-A77D-47E3-98F4-B2793CB23A6D}" dt="2020-08-13T09:16:44.428" v="100" actId="164"/>
          <ac:spMkLst>
            <pc:docMk/>
            <pc:sldMk cId="1240237687" sldId="279"/>
            <ac:spMk id="10" creationId="{0E303398-48D7-4CFA-A5AA-3E07CEE60ABE}"/>
          </ac:spMkLst>
        </pc:spChg>
        <pc:spChg chg="mod">
          <ac:chgData name="" userId="8c75ae6710e7347b" providerId="LiveId" clId="{44F7EAB5-A77D-47E3-98F4-B2793CB23A6D}" dt="2020-08-13T09:16:44.428" v="100" actId="164"/>
          <ac:spMkLst>
            <pc:docMk/>
            <pc:sldMk cId="1240237687" sldId="279"/>
            <ac:spMk id="11" creationId="{22D36859-77F4-40D6-9508-AAEB42166884}"/>
          </ac:spMkLst>
        </pc:spChg>
        <pc:grpChg chg="add mod">
          <ac:chgData name="" userId="8c75ae6710e7347b" providerId="LiveId" clId="{44F7EAB5-A77D-47E3-98F4-B2793CB23A6D}" dt="2020-08-13T09:16:51.463" v="102" actId="1076"/>
          <ac:grpSpMkLst>
            <pc:docMk/>
            <pc:sldMk cId="1240237687" sldId="279"/>
            <ac:grpSpMk id="12" creationId="{7E717500-3A2A-4013-8D64-73A81B82679E}"/>
          </ac:grpSpMkLst>
        </pc:grpChg>
        <pc:picChg chg="mod">
          <ac:chgData name="" userId="8c75ae6710e7347b" providerId="LiveId" clId="{44F7EAB5-A77D-47E3-98F4-B2793CB23A6D}" dt="2020-08-13T09:16:44.428" v="100" actId="164"/>
          <ac:picMkLst>
            <pc:docMk/>
            <pc:sldMk cId="1240237687" sldId="279"/>
            <ac:picMk id="4" creationId="{6D19EB83-7934-4C1D-A0AD-8599F77E0C9C}"/>
          </ac:picMkLst>
        </pc:picChg>
        <pc:picChg chg="mod">
          <ac:chgData name="" userId="8c75ae6710e7347b" providerId="LiveId" clId="{44F7EAB5-A77D-47E3-98F4-B2793CB23A6D}" dt="2020-08-13T09:16:44.428" v="100" actId="164"/>
          <ac:picMkLst>
            <pc:docMk/>
            <pc:sldMk cId="1240237687" sldId="279"/>
            <ac:picMk id="5" creationId="{022BC1FA-6F43-47BA-93CE-3328CB27F1B3}"/>
          </ac:picMkLst>
        </pc:picChg>
        <pc:picChg chg="mod">
          <ac:chgData name="" userId="8c75ae6710e7347b" providerId="LiveId" clId="{44F7EAB5-A77D-47E3-98F4-B2793CB23A6D}" dt="2020-08-13T09:16:44.428" v="100" actId="164"/>
          <ac:picMkLst>
            <pc:docMk/>
            <pc:sldMk cId="1240237687" sldId="279"/>
            <ac:picMk id="6" creationId="{CEEAB39F-04A6-4FAE-A051-58A12080E0D1}"/>
          </ac:picMkLst>
        </pc:picChg>
        <pc:picChg chg="mod">
          <ac:chgData name="" userId="8c75ae6710e7347b" providerId="LiveId" clId="{44F7EAB5-A77D-47E3-98F4-B2793CB23A6D}" dt="2020-08-13T09:16:44.428" v="100" actId="164"/>
          <ac:picMkLst>
            <pc:docMk/>
            <pc:sldMk cId="1240237687" sldId="279"/>
            <ac:picMk id="7" creationId="{3F3E7DC4-B72B-49A0-BF74-997C507138DD}"/>
          </ac:picMkLst>
        </pc:picChg>
      </pc:sldChg>
      <pc:sldChg chg="addSp modSp ord">
        <pc:chgData name="" userId="8c75ae6710e7347b" providerId="LiveId" clId="{44F7EAB5-A77D-47E3-98F4-B2793CB23A6D}" dt="2020-08-13T09:50:24.593" v="436" actId="732"/>
        <pc:sldMkLst>
          <pc:docMk/>
          <pc:sldMk cId="4046036338" sldId="281"/>
        </pc:sldMkLst>
        <pc:spChg chg="mod">
          <ac:chgData name="" userId="8c75ae6710e7347b" providerId="LiveId" clId="{44F7EAB5-A77D-47E3-98F4-B2793CB23A6D}" dt="2020-08-13T09:50:09.013" v="433" actId="1076"/>
          <ac:spMkLst>
            <pc:docMk/>
            <pc:sldMk cId="4046036338" sldId="281"/>
            <ac:spMk id="4" creationId="{3275BCE5-7CAF-4660-8AB2-F318F9081989}"/>
          </ac:spMkLst>
        </pc:spChg>
        <pc:spChg chg="mod">
          <ac:chgData name="" userId="8c75ae6710e7347b" providerId="LiveId" clId="{44F7EAB5-A77D-47E3-98F4-B2793CB23A6D}" dt="2020-08-13T09:50:06.263" v="432" actId="1076"/>
          <ac:spMkLst>
            <pc:docMk/>
            <pc:sldMk cId="4046036338" sldId="281"/>
            <ac:spMk id="5" creationId="{F679D291-019E-478C-92ED-6AF1FB5BF286}"/>
          </ac:spMkLst>
        </pc:spChg>
        <pc:picChg chg="mod">
          <ac:chgData name="" userId="8c75ae6710e7347b" providerId="LiveId" clId="{44F7EAB5-A77D-47E3-98F4-B2793CB23A6D}" dt="2020-08-13T09:50:01.143" v="431" actId="14100"/>
          <ac:picMkLst>
            <pc:docMk/>
            <pc:sldMk cId="4046036338" sldId="281"/>
            <ac:picMk id="3" creationId="{ECCA0CDD-0A81-492D-938C-61E35F79DA4C}"/>
          </ac:picMkLst>
        </pc:picChg>
        <pc:picChg chg="add mod modCrop">
          <ac:chgData name="" userId="8c75ae6710e7347b" providerId="LiveId" clId="{44F7EAB5-A77D-47E3-98F4-B2793CB23A6D}" dt="2020-08-13T09:50:24.593" v="436" actId="732"/>
          <ac:picMkLst>
            <pc:docMk/>
            <pc:sldMk cId="4046036338" sldId="281"/>
            <ac:picMk id="6" creationId="{268B7AA6-9153-45AA-9371-7A0C8B2C2988}"/>
          </ac:picMkLst>
        </pc:picChg>
      </pc:sldChg>
      <pc:sldChg chg="del">
        <pc:chgData name="" userId="8c75ae6710e7347b" providerId="LiveId" clId="{44F7EAB5-A77D-47E3-98F4-B2793CB23A6D}" dt="2020-08-13T09:26:27.404" v="198" actId="2696"/>
        <pc:sldMkLst>
          <pc:docMk/>
          <pc:sldMk cId="1887132125" sldId="282"/>
        </pc:sldMkLst>
      </pc:sldChg>
      <pc:sldChg chg="del">
        <pc:chgData name="" userId="8c75ae6710e7347b" providerId="LiveId" clId="{44F7EAB5-A77D-47E3-98F4-B2793CB23A6D}" dt="2020-08-13T09:27:36.033" v="210" actId="2696"/>
        <pc:sldMkLst>
          <pc:docMk/>
          <pc:sldMk cId="1191621579" sldId="283"/>
        </pc:sldMkLst>
      </pc:sldChg>
      <pc:sldChg chg="add">
        <pc:chgData name="" userId="8c75ae6710e7347b" providerId="LiveId" clId="{44F7EAB5-A77D-47E3-98F4-B2793CB23A6D}" dt="2020-08-13T09:25:10.903" v="197"/>
        <pc:sldMkLst>
          <pc:docMk/>
          <pc:sldMk cId="3268871492" sldId="284"/>
        </pc:sldMkLst>
      </pc:sldChg>
      <pc:sldChg chg="modSp add del">
        <pc:chgData name="" userId="8c75ae6710e7347b" providerId="LiveId" clId="{44F7EAB5-A77D-47E3-98F4-B2793CB23A6D}" dt="2020-08-13T09:19:06.563" v="106" actId="2696"/>
        <pc:sldMkLst>
          <pc:docMk/>
          <pc:sldMk cId="3340032481" sldId="284"/>
        </pc:sldMkLst>
        <pc:spChg chg="mod">
          <ac:chgData name="" userId="8c75ae6710e7347b" providerId="LiveId" clId="{44F7EAB5-A77D-47E3-98F4-B2793CB23A6D}" dt="2020-08-13T09:18:53.123" v="104"/>
          <ac:spMkLst>
            <pc:docMk/>
            <pc:sldMk cId="3340032481" sldId="284"/>
            <ac:spMk id="2" creationId="{62096864-6760-4930-90ED-FB73E7A62317}"/>
          </ac:spMkLst>
        </pc:spChg>
      </pc:sldChg>
      <pc:sldChg chg="add">
        <pc:chgData name="" userId="8c75ae6710e7347b" providerId="LiveId" clId="{44F7EAB5-A77D-47E3-98F4-B2793CB23A6D}" dt="2020-08-13T09:25:10.903" v="197"/>
        <pc:sldMkLst>
          <pc:docMk/>
          <pc:sldMk cId="1961259275" sldId="285"/>
        </pc:sldMkLst>
      </pc:sldChg>
      <pc:sldChg chg="add del">
        <pc:chgData name="" userId="8c75ae6710e7347b" providerId="LiveId" clId="{44F7EAB5-A77D-47E3-98F4-B2793CB23A6D}" dt="2020-08-13T09:29:51.383" v="312" actId="2696"/>
        <pc:sldMkLst>
          <pc:docMk/>
          <pc:sldMk cId="907968123" sldId="286"/>
        </pc:sldMkLst>
      </pc:sldChg>
      <pc:sldChg chg="add">
        <pc:chgData name="" userId="8c75ae6710e7347b" providerId="LiveId" clId="{44F7EAB5-A77D-47E3-98F4-B2793CB23A6D}" dt="2020-08-13T10:42:37.303" v="770"/>
        <pc:sldMkLst>
          <pc:docMk/>
          <pc:sldMk cId="1270268515" sldId="286"/>
        </pc:sldMkLst>
      </pc:sldChg>
      <pc:sldChg chg="add ord">
        <pc:chgData name="" userId="8c75ae6710e7347b" providerId="LiveId" clId="{44F7EAB5-A77D-47E3-98F4-B2793CB23A6D}" dt="2020-08-13T10:41:01.442" v="760"/>
        <pc:sldMkLst>
          <pc:docMk/>
          <pc:sldMk cId="4150121631" sldId="287"/>
        </pc:sldMkLst>
      </pc:sldChg>
      <pc:sldChg chg="add ord">
        <pc:chgData name="" userId="8c75ae6710e7347b" providerId="LiveId" clId="{44F7EAB5-A77D-47E3-98F4-B2793CB23A6D}" dt="2020-08-13T10:41:01.442" v="760"/>
        <pc:sldMkLst>
          <pc:docMk/>
          <pc:sldMk cId="3104313468" sldId="288"/>
        </pc:sldMkLst>
      </pc:sldChg>
      <pc:sldChg chg="add">
        <pc:chgData name="" userId="8c75ae6710e7347b" providerId="LiveId" clId="{44F7EAB5-A77D-47E3-98F4-B2793CB23A6D}" dt="2020-08-13T10:41:57.052" v="766"/>
        <pc:sldMkLst>
          <pc:docMk/>
          <pc:sldMk cId="1492961349" sldId="289"/>
        </pc:sldMkLst>
      </pc:sldChg>
      <pc:sldChg chg="add">
        <pc:chgData name="" userId="8c75ae6710e7347b" providerId="LiveId" clId="{44F7EAB5-A77D-47E3-98F4-B2793CB23A6D}" dt="2020-08-13T10:41:57.052" v="766"/>
        <pc:sldMkLst>
          <pc:docMk/>
          <pc:sldMk cId="1592545908" sldId="290"/>
        </pc:sldMkLst>
      </pc:sldChg>
      <pc:sldChg chg="modSp add">
        <pc:chgData name="" userId="8c75ae6710e7347b" providerId="LiveId" clId="{44F7EAB5-A77D-47E3-98F4-B2793CB23A6D}" dt="2020-08-13T09:23:34.583" v="196" actId="1076"/>
        <pc:sldMkLst>
          <pc:docMk/>
          <pc:sldMk cId="3889604023" sldId="303"/>
        </pc:sldMkLst>
        <pc:picChg chg="mod">
          <ac:chgData name="" userId="8c75ae6710e7347b" providerId="LiveId" clId="{44F7EAB5-A77D-47E3-98F4-B2793CB23A6D}" dt="2020-08-13T09:23:34.583" v="196" actId="1076"/>
          <ac:picMkLst>
            <pc:docMk/>
            <pc:sldMk cId="3889604023" sldId="303"/>
            <ac:picMk id="4" creationId="{B9B6253B-08FD-4705-B7E5-B0D35C11EDF2}"/>
          </ac:picMkLst>
        </pc:picChg>
      </pc:sldChg>
      <pc:sldChg chg="add del">
        <pc:chgData name="" userId="8c75ae6710e7347b" providerId="LiveId" clId="{44F7EAB5-A77D-47E3-98F4-B2793CB23A6D}" dt="2020-08-13T09:23:27.033" v="195" actId="2696"/>
        <pc:sldMkLst>
          <pc:docMk/>
          <pc:sldMk cId="3474169987" sldId="304"/>
        </pc:sldMkLst>
      </pc:sldChg>
      <pc:sldChg chg="modSp add">
        <pc:chgData name="" userId="8c75ae6710e7347b" providerId="LiveId" clId="{44F7EAB5-A77D-47E3-98F4-B2793CB23A6D}" dt="2020-08-13T13:23:45.361" v="781" actId="20577"/>
        <pc:sldMkLst>
          <pc:docMk/>
          <pc:sldMk cId="312202981" sldId="305"/>
        </pc:sldMkLst>
        <pc:spChg chg="mod">
          <ac:chgData name="" userId="8c75ae6710e7347b" providerId="LiveId" clId="{44F7EAB5-A77D-47E3-98F4-B2793CB23A6D}" dt="2020-08-13T13:23:45.361" v="781" actId="20577"/>
          <ac:spMkLst>
            <pc:docMk/>
            <pc:sldMk cId="312202981" sldId="305"/>
            <ac:spMk id="2" creationId="{32729BDC-B531-44D7-A7CA-31828FAF20D8}"/>
          </ac:spMkLst>
        </pc:spChg>
      </pc:sldChg>
      <pc:sldChg chg="modSp add">
        <pc:chgData name="" userId="8c75ae6710e7347b" providerId="LiveId" clId="{44F7EAB5-A77D-47E3-98F4-B2793CB23A6D}" dt="2020-08-13T13:23:47.771" v="782" actId="20577"/>
        <pc:sldMkLst>
          <pc:docMk/>
          <pc:sldMk cId="260791620" sldId="306"/>
        </pc:sldMkLst>
        <pc:spChg chg="mod">
          <ac:chgData name="" userId="8c75ae6710e7347b" providerId="LiveId" clId="{44F7EAB5-A77D-47E3-98F4-B2793CB23A6D}" dt="2020-08-13T13:23:47.771" v="782" actId="20577"/>
          <ac:spMkLst>
            <pc:docMk/>
            <pc:sldMk cId="260791620" sldId="306"/>
            <ac:spMk id="2" creationId="{66D14851-45F4-4B97-B0D5-0EB255CBFC1C}"/>
          </ac:spMkLst>
        </pc:spChg>
      </pc:sldChg>
      <pc:sldChg chg="modSp add">
        <pc:chgData name="" userId="8c75ae6710e7347b" providerId="LiveId" clId="{44F7EAB5-A77D-47E3-98F4-B2793CB23A6D}" dt="2020-08-13T13:23:49.801" v="783" actId="20577"/>
        <pc:sldMkLst>
          <pc:docMk/>
          <pc:sldMk cId="3132636419" sldId="307"/>
        </pc:sldMkLst>
        <pc:spChg chg="mod">
          <ac:chgData name="" userId="8c75ae6710e7347b" providerId="LiveId" clId="{44F7EAB5-A77D-47E3-98F4-B2793CB23A6D}" dt="2020-08-13T13:23:49.801" v="783" actId="20577"/>
          <ac:spMkLst>
            <pc:docMk/>
            <pc:sldMk cId="3132636419" sldId="307"/>
            <ac:spMk id="2" creationId="{60B87A61-7E07-49A5-9E0E-B84249E49E36}"/>
          </ac:spMkLst>
        </pc:spChg>
      </pc:sldChg>
      <pc:sldChg chg="modSp add">
        <pc:chgData name="" userId="8c75ae6710e7347b" providerId="LiveId" clId="{44F7EAB5-A77D-47E3-98F4-B2793CB23A6D}" dt="2020-08-13T13:23:54.371" v="785" actId="20577"/>
        <pc:sldMkLst>
          <pc:docMk/>
          <pc:sldMk cId="310480244" sldId="308"/>
        </pc:sldMkLst>
        <pc:spChg chg="mod">
          <ac:chgData name="" userId="8c75ae6710e7347b" providerId="LiveId" clId="{44F7EAB5-A77D-47E3-98F4-B2793CB23A6D}" dt="2020-08-13T13:23:54.371" v="785" actId="20577"/>
          <ac:spMkLst>
            <pc:docMk/>
            <pc:sldMk cId="310480244" sldId="308"/>
            <ac:spMk id="2" creationId="{17CC0C07-34FA-4E0A-8BF9-00CD3F258C09}"/>
          </ac:spMkLst>
        </pc:spChg>
      </pc:sldChg>
      <pc:sldChg chg="modSp add">
        <pc:chgData name="" userId="8c75ae6710e7347b" providerId="LiveId" clId="{44F7EAB5-A77D-47E3-98F4-B2793CB23A6D}" dt="2020-08-13T13:23:51.391" v="784" actId="20577"/>
        <pc:sldMkLst>
          <pc:docMk/>
          <pc:sldMk cId="3438080651" sldId="309"/>
        </pc:sldMkLst>
        <pc:spChg chg="mod">
          <ac:chgData name="" userId="8c75ae6710e7347b" providerId="LiveId" clId="{44F7EAB5-A77D-47E3-98F4-B2793CB23A6D}" dt="2020-08-13T13:23:51.391" v="784" actId="20577"/>
          <ac:spMkLst>
            <pc:docMk/>
            <pc:sldMk cId="3438080651" sldId="309"/>
            <ac:spMk id="2" creationId="{17CC0C07-34FA-4E0A-8BF9-00CD3F258C09}"/>
          </ac:spMkLst>
        </pc:spChg>
      </pc:sldChg>
      <pc:sldChg chg="addSp delSp modSp add mod setBg delDesignElem">
        <pc:chgData name="" userId="8c75ae6710e7347b" providerId="LiveId" clId="{44F7EAB5-A77D-47E3-98F4-B2793CB23A6D}" dt="2020-08-13T09:22:33.973" v="192" actId="20577"/>
        <pc:sldMkLst>
          <pc:docMk/>
          <pc:sldMk cId="2116883919" sldId="310"/>
        </pc:sldMkLst>
        <pc:spChg chg="mod">
          <ac:chgData name="" userId="8c75ae6710e7347b" providerId="LiveId" clId="{44F7EAB5-A77D-47E3-98F4-B2793CB23A6D}" dt="2020-08-13T09:22:33.973" v="192" actId="20577"/>
          <ac:spMkLst>
            <pc:docMk/>
            <pc:sldMk cId="2116883919" sldId="310"/>
            <ac:spMk id="2" creationId="{F42D6BB0-7011-4295-A008-D2C63D94F9F7}"/>
          </ac:spMkLst>
        </pc:spChg>
        <pc:spChg chg="del">
          <ac:chgData name="" userId="8c75ae6710e7347b" providerId="LiveId" clId="{44F7EAB5-A77D-47E3-98F4-B2793CB23A6D}" dt="2020-08-13T09:22:21.003" v="175"/>
          <ac:spMkLst>
            <pc:docMk/>
            <pc:sldMk cId="2116883919" sldId="310"/>
            <ac:spMk id="5" creationId="{2A8AA5BC-4F7A-4226-8F99-6D824B226A97}"/>
          </ac:spMkLst>
        </pc:spChg>
        <pc:spChg chg="del">
          <ac:chgData name="" userId="8c75ae6710e7347b" providerId="LiveId" clId="{44F7EAB5-A77D-47E3-98F4-B2793CB23A6D}" dt="2020-08-13T09:22:21.003" v="175"/>
          <ac:spMkLst>
            <pc:docMk/>
            <pc:sldMk cId="2116883919" sldId="310"/>
            <ac:spMk id="7" creationId="{5BC87C3E-1040-4EE4-9BDB-9537F7A1B335}"/>
          </ac:spMkLst>
        </pc:spChg>
        <pc:spChg chg="add">
          <ac:chgData name="" userId="8c75ae6710e7347b" providerId="LiveId" clId="{44F7EAB5-A77D-47E3-98F4-B2793CB23A6D}" dt="2020-08-13T09:22:26.653" v="176" actId="26606"/>
          <ac:spMkLst>
            <pc:docMk/>
            <pc:sldMk cId="2116883919" sldId="310"/>
            <ac:spMk id="8" creationId="{2A8AA5BC-4F7A-4226-8F99-6D824B226A97}"/>
          </ac:spMkLst>
        </pc:spChg>
        <pc:spChg chg="add">
          <ac:chgData name="" userId="8c75ae6710e7347b" providerId="LiveId" clId="{44F7EAB5-A77D-47E3-98F4-B2793CB23A6D}" dt="2020-08-13T09:22:26.653" v="176" actId="26606"/>
          <ac:spMkLst>
            <pc:docMk/>
            <pc:sldMk cId="2116883919" sldId="310"/>
            <ac:spMk id="12" creationId="{5BC87C3E-1040-4EE4-9BDB-9537F7A1B335}"/>
          </ac:spMkLst>
        </pc:spChg>
        <pc:cxnChg chg="del">
          <ac:chgData name="" userId="8c75ae6710e7347b" providerId="LiveId" clId="{44F7EAB5-A77D-47E3-98F4-B2793CB23A6D}" dt="2020-08-13T09:22:21.003" v="175"/>
          <ac:cxnSpMkLst>
            <pc:docMk/>
            <pc:sldMk cId="2116883919" sldId="310"/>
            <ac:cxnSpMk id="6" creationId="{911DBBF1-3229-4BD9-B3D1-B4CA571E7431}"/>
          </ac:cxnSpMkLst>
        </pc:cxnChg>
        <pc:cxnChg chg="add">
          <ac:chgData name="" userId="8c75ae6710e7347b" providerId="LiveId" clId="{44F7EAB5-A77D-47E3-98F4-B2793CB23A6D}" dt="2020-08-13T09:22:26.653" v="176" actId="26606"/>
          <ac:cxnSpMkLst>
            <pc:docMk/>
            <pc:sldMk cId="2116883919" sldId="310"/>
            <ac:cxnSpMk id="9" creationId="{06AA7778-3AED-4D28-BAFA-926D05F55C11}"/>
          </ac:cxnSpMkLst>
        </pc:cxnChg>
        <pc:cxnChg chg="add">
          <ac:chgData name="" userId="8c75ae6710e7347b" providerId="LiveId" clId="{44F7EAB5-A77D-47E3-98F4-B2793CB23A6D}" dt="2020-08-13T09:22:26.653" v="176" actId="26606"/>
          <ac:cxnSpMkLst>
            <pc:docMk/>
            <pc:sldMk cId="2116883919" sldId="310"/>
            <ac:cxnSpMk id="10" creationId="{911DBBF1-3229-4BD9-B3D1-B4CA571E7431}"/>
          </ac:cxnSpMkLst>
        </pc:cxnChg>
        <pc:cxnChg chg="add">
          <ac:chgData name="" userId="8c75ae6710e7347b" providerId="LiveId" clId="{44F7EAB5-A77D-47E3-98F4-B2793CB23A6D}" dt="2020-08-13T09:22:26.653" v="176" actId="26606"/>
          <ac:cxnSpMkLst>
            <pc:docMk/>
            <pc:sldMk cId="2116883919" sldId="310"/>
            <ac:cxnSpMk id="11" creationId="{F5CD5A0B-CDD7-427C-AA42-2EECFDFA1811}"/>
          </ac:cxnSpMkLst>
        </pc:cxnChg>
        <pc:cxnChg chg="del">
          <ac:chgData name="" userId="8c75ae6710e7347b" providerId="LiveId" clId="{44F7EAB5-A77D-47E3-98F4-B2793CB23A6D}" dt="2020-08-13T09:22:21.003" v="175"/>
          <ac:cxnSpMkLst>
            <pc:docMk/>
            <pc:sldMk cId="2116883919" sldId="310"/>
            <ac:cxnSpMk id="14" creationId="{06AA7778-3AED-4D28-BAFA-926D05F55C11}"/>
          </ac:cxnSpMkLst>
        </pc:cxnChg>
        <pc:cxnChg chg="del">
          <ac:chgData name="" userId="8c75ae6710e7347b" providerId="LiveId" clId="{44F7EAB5-A77D-47E3-98F4-B2793CB23A6D}" dt="2020-08-13T09:22:21.003" v="175"/>
          <ac:cxnSpMkLst>
            <pc:docMk/>
            <pc:sldMk cId="2116883919" sldId="310"/>
            <ac:cxnSpMk id="16" creationId="{F5CD5A0B-CDD7-427C-AA42-2EECFDFA1811}"/>
          </ac:cxnSpMkLst>
        </pc:cxnChg>
      </pc:sldChg>
      <pc:sldChg chg="add">
        <pc:chgData name="" userId="8c75ae6710e7347b" providerId="LiveId" clId="{44F7EAB5-A77D-47E3-98F4-B2793CB23A6D}" dt="2020-08-13T09:23:04.203" v="193"/>
        <pc:sldMkLst>
          <pc:docMk/>
          <pc:sldMk cId="2807848435" sldId="311"/>
        </pc:sldMkLst>
      </pc:sldChg>
      <pc:sldChg chg="add">
        <pc:chgData name="" userId="8c75ae6710e7347b" providerId="LiveId" clId="{44F7EAB5-A77D-47E3-98F4-B2793CB23A6D}" dt="2020-08-13T09:25:10.903" v="197"/>
        <pc:sldMkLst>
          <pc:docMk/>
          <pc:sldMk cId="1308834913" sldId="312"/>
        </pc:sldMkLst>
      </pc:sldChg>
      <pc:sldChg chg="add del">
        <pc:chgData name="" userId="8c75ae6710e7347b" providerId="LiveId" clId="{44F7EAB5-A77D-47E3-98F4-B2793CB23A6D}" dt="2020-08-13T09:23:24.504" v="194" actId="2696"/>
        <pc:sldMkLst>
          <pc:docMk/>
          <pc:sldMk cId="1748081042" sldId="312"/>
        </pc:sldMkLst>
      </pc:sldChg>
      <pc:sldChg chg="addSp delSp modSp add mod setBg delDesignElem">
        <pc:chgData name="" userId="8c75ae6710e7347b" providerId="LiveId" clId="{44F7EAB5-A77D-47E3-98F4-B2793CB23A6D}" dt="2020-08-13T09:28:06.473" v="268" actId="20577"/>
        <pc:sldMkLst>
          <pc:docMk/>
          <pc:sldMk cId="3960562854" sldId="313"/>
        </pc:sldMkLst>
        <pc:spChg chg="mod">
          <ac:chgData name="" userId="8c75ae6710e7347b" providerId="LiveId" clId="{44F7EAB5-A77D-47E3-98F4-B2793CB23A6D}" dt="2020-08-13T09:28:06.473" v="268" actId="20577"/>
          <ac:spMkLst>
            <pc:docMk/>
            <pc:sldMk cId="3960562854" sldId="313"/>
            <ac:spMk id="2" creationId="{F42D6BB0-7011-4295-A008-D2C63D94F9F7}"/>
          </ac:spMkLst>
        </pc:spChg>
        <pc:spChg chg="add">
          <ac:chgData name="" userId="8c75ae6710e7347b" providerId="LiveId" clId="{44F7EAB5-A77D-47E3-98F4-B2793CB23A6D}" dt="2020-08-13T09:27:51.513" v="213" actId="26606"/>
          <ac:spMkLst>
            <pc:docMk/>
            <pc:sldMk cId="3960562854" sldId="313"/>
            <ac:spMk id="5" creationId="{2A8AA5BC-4F7A-4226-8F99-6D824B226A97}"/>
          </ac:spMkLst>
        </pc:spChg>
        <pc:spChg chg="add">
          <ac:chgData name="" userId="8c75ae6710e7347b" providerId="LiveId" clId="{44F7EAB5-A77D-47E3-98F4-B2793CB23A6D}" dt="2020-08-13T09:27:51.513" v="213" actId="26606"/>
          <ac:spMkLst>
            <pc:docMk/>
            <pc:sldMk cId="3960562854" sldId="313"/>
            <ac:spMk id="7" creationId="{5BC87C3E-1040-4EE4-9BDB-9537F7A1B335}"/>
          </ac:spMkLst>
        </pc:spChg>
        <pc:spChg chg="del">
          <ac:chgData name="" userId="8c75ae6710e7347b" providerId="LiveId" clId="{44F7EAB5-A77D-47E3-98F4-B2793CB23A6D}" dt="2020-08-13T09:27:37.853" v="212"/>
          <ac:spMkLst>
            <pc:docMk/>
            <pc:sldMk cId="3960562854" sldId="313"/>
            <ac:spMk id="8" creationId="{2A8AA5BC-4F7A-4226-8F99-6D824B226A97}"/>
          </ac:spMkLst>
        </pc:spChg>
        <pc:spChg chg="del">
          <ac:chgData name="" userId="8c75ae6710e7347b" providerId="LiveId" clId="{44F7EAB5-A77D-47E3-98F4-B2793CB23A6D}" dt="2020-08-13T09:27:37.853" v="212"/>
          <ac:spMkLst>
            <pc:docMk/>
            <pc:sldMk cId="3960562854" sldId="313"/>
            <ac:spMk id="12" creationId="{5BC87C3E-1040-4EE4-9BDB-9537F7A1B335}"/>
          </ac:spMkLst>
        </pc:spChg>
        <pc:cxnChg chg="add">
          <ac:chgData name="" userId="8c75ae6710e7347b" providerId="LiveId" clId="{44F7EAB5-A77D-47E3-98F4-B2793CB23A6D}" dt="2020-08-13T09:27:51.513" v="213" actId="26606"/>
          <ac:cxnSpMkLst>
            <pc:docMk/>
            <pc:sldMk cId="3960562854" sldId="313"/>
            <ac:cxnSpMk id="6" creationId="{911DBBF1-3229-4BD9-B3D1-B4CA571E7431}"/>
          </ac:cxnSpMkLst>
        </pc:cxnChg>
        <pc:cxnChg chg="del">
          <ac:chgData name="" userId="8c75ae6710e7347b" providerId="LiveId" clId="{44F7EAB5-A77D-47E3-98F4-B2793CB23A6D}" dt="2020-08-13T09:27:37.853" v="212"/>
          <ac:cxnSpMkLst>
            <pc:docMk/>
            <pc:sldMk cId="3960562854" sldId="313"/>
            <ac:cxnSpMk id="9" creationId="{06AA7778-3AED-4D28-BAFA-926D05F55C11}"/>
          </ac:cxnSpMkLst>
        </pc:cxnChg>
        <pc:cxnChg chg="del">
          <ac:chgData name="" userId="8c75ae6710e7347b" providerId="LiveId" clId="{44F7EAB5-A77D-47E3-98F4-B2793CB23A6D}" dt="2020-08-13T09:27:37.853" v="212"/>
          <ac:cxnSpMkLst>
            <pc:docMk/>
            <pc:sldMk cId="3960562854" sldId="313"/>
            <ac:cxnSpMk id="10" creationId="{911DBBF1-3229-4BD9-B3D1-B4CA571E7431}"/>
          </ac:cxnSpMkLst>
        </pc:cxnChg>
        <pc:cxnChg chg="del">
          <ac:chgData name="" userId="8c75ae6710e7347b" providerId="LiveId" clId="{44F7EAB5-A77D-47E3-98F4-B2793CB23A6D}" dt="2020-08-13T09:27:37.853" v="212"/>
          <ac:cxnSpMkLst>
            <pc:docMk/>
            <pc:sldMk cId="3960562854" sldId="313"/>
            <ac:cxnSpMk id="11" creationId="{F5CD5A0B-CDD7-427C-AA42-2EECFDFA1811}"/>
          </ac:cxnSpMkLst>
        </pc:cxnChg>
        <pc:cxnChg chg="add">
          <ac:chgData name="" userId="8c75ae6710e7347b" providerId="LiveId" clId="{44F7EAB5-A77D-47E3-98F4-B2793CB23A6D}" dt="2020-08-13T09:27:51.513" v="213" actId="26606"/>
          <ac:cxnSpMkLst>
            <pc:docMk/>
            <pc:sldMk cId="3960562854" sldId="313"/>
            <ac:cxnSpMk id="14" creationId="{06AA7778-3AED-4D28-BAFA-926D05F55C11}"/>
          </ac:cxnSpMkLst>
        </pc:cxnChg>
        <pc:cxnChg chg="add">
          <ac:chgData name="" userId="8c75ae6710e7347b" providerId="LiveId" clId="{44F7EAB5-A77D-47E3-98F4-B2793CB23A6D}" dt="2020-08-13T09:27:51.513" v="213" actId="26606"/>
          <ac:cxnSpMkLst>
            <pc:docMk/>
            <pc:sldMk cId="3960562854" sldId="313"/>
            <ac:cxnSpMk id="16" creationId="{F5CD5A0B-CDD7-427C-AA42-2EECFDFA1811}"/>
          </ac:cxnSpMkLst>
        </pc:cxnChg>
      </pc:sldChg>
      <pc:sldChg chg="addSp delSp modSp add mod ord setBg delDesignElem">
        <pc:chgData name="" userId="8c75ae6710e7347b" providerId="LiveId" clId="{44F7EAB5-A77D-47E3-98F4-B2793CB23A6D}" dt="2020-08-13T10:42:04.842" v="767"/>
        <pc:sldMkLst>
          <pc:docMk/>
          <pc:sldMk cId="990359457" sldId="314"/>
        </pc:sldMkLst>
        <pc:spChg chg="mod">
          <ac:chgData name="" userId="8c75ae6710e7347b" providerId="LiveId" clId="{44F7EAB5-A77D-47E3-98F4-B2793CB23A6D}" dt="2020-08-13T09:29:11.283" v="294"/>
          <ac:spMkLst>
            <pc:docMk/>
            <pc:sldMk cId="990359457" sldId="314"/>
            <ac:spMk id="2" creationId="{F42D6BB0-7011-4295-A008-D2C63D94F9F7}"/>
          </ac:spMkLst>
        </pc:spChg>
        <pc:spChg chg="del">
          <ac:chgData name="" userId="8c75ae6710e7347b" providerId="LiveId" clId="{44F7EAB5-A77D-47E3-98F4-B2793CB23A6D}" dt="2020-08-13T09:28:49.803" v="271"/>
          <ac:spMkLst>
            <pc:docMk/>
            <pc:sldMk cId="990359457" sldId="314"/>
            <ac:spMk id="5" creationId="{2A8AA5BC-4F7A-4226-8F99-6D824B226A97}"/>
          </ac:spMkLst>
        </pc:spChg>
        <pc:spChg chg="del">
          <ac:chgData name="" userId="8c75ae6710e7347b" providerId="LiveId" clId="{44F7EAB5-A77D-47E3-98F4-B2793CB23A6D}" dt="2020-08-13T09:28:49.803" v="271"/>
          <ac:spMkLst>
            <pc:docMk/>
            <pc:sldMk cId="990359457" sldId="314"/>
            <ac:spMk id="7" creationId="{5BC87C3E-1040-4EE4-9BDB-9537F7A1B335}"/>
          </ac:spMkLst>
        </pc:spChg>
        <pc:spChg chg="add">
          <ac:chgData name="" userId="8c75ae6710e7347b" providerId="LiveId" clId="{44F7EAB5-A77D-47E3-98F4-B2793CB23A6D}" dt="2020-08-13T09:28:54.843" v="273" actId="26606"/>
          <ac:spMkLst>
            <pc:docMk/>
            <pc:sldMk cId="990359457" sldId="314"/>
            <ac:spMk id="8" creationId="{2A8AA5BC-4F7A-4226-8F99-6D824B226A97}"/>
          </ac:spMkLst>
        </pc:spChg>
        <pc:spChg chg="add">
          <ac:chgData name="" userId="8c75ae6710e7347b" providerId="LiveId" clId="{44F7EAB5-A77D-47E3-98F4-B2793CB23A6D}" dt="2020-08-13T09:28:54.843" v="273" actId="26606"/>
          <ac:spMkLst>
            <pc:docMk/>
            <pc:sldMk cId="990359457" sldId="314"/>
            <ac:spMk id="12" creationId="{5BC87C3E-1040-4EE4-9BDB-9537F7A1B335}"/>
          </ac:spMkLst>
        </pc:spChg>
        <pc:cxnChg chg="del">
          <ac:chgData name="" userId="8c75ae6710e7347b" providerId="LiveId" clId="{44F7EAB5-A77D-47E3-98F4-B2793CB23A6D}" dt="2020-08-13T09:28:49.803" v="271"/>
          <ac:cxnSpMkLst>
            <pc:docMk/>
            <pc:sldMk cId="990359457" sldId="314"/>
            <ac:cxnSpMk id="6" creationId="{911DBBF1-3229-4BD9-B3D1-B4CA571E7431}"/>
          </ac:cxnSpMkLst>
        </pc:cxnChg>
        <pc:cxnChg chg="add">
          <ac:chgData name="" userId="8c75ae6710e7347b" providerId="LiveId" clId="{44F7EAB5-A77D-47E3-98F4-B2793CB23A6D}" dt="2020-08-13T09:28:54.843" v="273" actId="26606"/>
          <ac:cxnSpMkLst>
            <pc:docMk/>
            <pc:sldMk cId="990359457" sldId="314"/>
            <ac:cxnSpMk id="9" creationId="{06AA7778-3AED-4D28-BAFA-926D05F55C11}"/>
          </ac:cxnSpMkLst>
        </pc:cxnChg>
        <pc:cxnChg chg="add">
          <ac:chgData name="" userId="8c75ae6710e7347b" providerId="LiveId" clId="{44F7EAB5-A77D-47E3-98F4-B2793CB23A6D}" dt="2020-08-13T09:28:54.843" v="273" actId="26606"/>
          <ac:cxnSpMkLst>
            <pc:docMk/>
            <pc:sldMk cId="990359457" sldId="314"/>
            <ac:cxnSpMk id="10" creationId="{911DBBF1-3229-4BD9-B3D1-B4CA571E7431}"/>
          </ac:cxnSpMkLst>
        </pc:cxnChg>
        <pc:cxnChg chg="add">
          <ac:chgData name="" userId="8c75ae6710e7347b" providerId="LiveId" clId="{44F7EAB5-A77D-47E3-98F4-B2793CB23A6D}" dt="2020-08-13T09:28:54.843" v="273" actId="26606"/>
          <ac:cxnSpMkLst>
            <pc:docMk/>
            <pc:sldMk cId="990359457" sldId="314"/>
            <ac:cxnSpMk id="11" creationId="{F5CD5A0B-CDD7-427C-AA42-2EECFDFA1811}"/>
          </ac:cxnSpMkLst>
        </pc:cxnChg>
        <pc:cxnChg chg="del">
          <ac:chgData name="" userId="8c75ae6710e7347b" providerId="LiveId" clId="{44F7EAB5-A77D-47E3-98F4-B2793CB23A6D}" dt="2020-08-13T09:28:49.803" v="271"/>
          <ac:cxnSpMkLst>
            <pc:docMk/>
            <pc:sldMk cId="990359457" sldId="314"/>
            <ac:cxnSpMk id="14" creationId="{06AA7778-3AED-4D28-BAFA-926D05F55C11}"/>
          </ac:cxnSpMkLst>
        </pc:cxnChg>
        <pc:cxnChg chg="del">
          <ac:chgData name="" userId="8c75ae6710e7347b" providerId="LiveId" clId="{44F7EAB5-A77D-47E3-98F4-B2793CB23A6D}" dt="2020-08-13T09:28:49.803" v="271"/>
          <ac:cxnSpMkLst>
            <pc:docMk/>
            <pc:sldMk cId="990359457" sldId="314"/>
            <ac:cxnSpMk id="16" creationId="{F5CD5A0B-CDD7-427C-AA42-2EECFDFA1811}"/>
          </ac:cxnSpMkLst>
        </pc:cxnChg>
      </pc:sldChg>
      <pc:sldChg chg="addSp delSp modSp add mod ord setBg delDesignElem">
        <pc:chgData name="" userId="8c75ae6710e7347b" providerId="LiveId" clId="{44F7EAB5-A77D-47E3-98F4-B2793CB23A6D}" dt="2020-08-13T10:40:06.562" v="757"/>
        <pc:sldMkLst>
          <pc:docMk/>
          <pc:sldMk cId="2079675409" sldId="315"/>
        </pc:sldMkLst>
        <pc:spChg chg="mod">
          <ac:chgData name="" userId="8c75ae6710e7347b" providerId="LiveId" clId="{44F7EAB5-A77D-47E3-98F4-B2793CB23A6D}" dt="2020-08-13T09:29:30.263" v="311"/>
          <ac:spMkLst>
            <pc:docMk/>
            <pc:sldMk cId="2079675409" sldId="315"/>
            <ac:spMk id="2" creationId="{F42D6BB0-7011-4295-A008-D2C63D94F9F7}"/>
          </ac:spMkLst>
        </pc:spChg>
        <pc:spChg chg="add">
          <ac:chgData name="" userId="8c75ae6710e7347b" providerId="LiveId" clId="{44F7EAB5-A77D-47E3-98F4-B2793CB23A6D}" dt="2020-08-13T09:29:22.693" v="297" actId="26606"/>
          <ac:spMkLst>
            <pc:docMk/>
            <pc:sldMk cId="2079675409" sldId="315"/>
            <ac:spMk id="5" creationId="{2A8AA5BC-4F7A-4226-8F99-6D824B226A97}"/>
          </ac:spMkLst>
        </pc:spChg>
        <pc:spChg chg="add">
          <ac:chgData name="" userId="8c75ae6710e7347b" providerId="LiveId" clId="{44F7EAB5-A77D-47E3-98F4-B2793CB23A6D}" dt="2020-08-13T09:29:22.693" v="297" actId="26606"/>
          <ac:spMkLst>
            <pc:docMk/>
            <pc:sldMk cId="2079675409" sldId="315"/>
            <ac:spMk id="7" creationId="{5BC87C3E-1040-4EE4-9BDB-9537F7A1B335}"/>
          </ac:spMkLst>
        </pc:spChg>
        <pc:spChg chg="del">
          <ac:chgData name="" userId="8c75ae6710e7347b" providerId="LiveId" clId="{44F7EAB5-A77D-47E3-98F4-B2793CB23A6D}" dt="2020-08-13T09:29:19.233" v="296"/>
          <ac:spMkLst>
            <pc:docMk/>
            <pc:sldMk cId="2079675409" sldId="315"/>
            <ac:spMk id="8" creationId="{2A8AA5BC-4F7A-4226-8F99-6D824B226A97}"/>
          </ac:spMkLst>
        </pc:spChg>
        <pc:spChg chg="del">
          <ac:chgData name="" userId="8c75ae6710e7347b" providerId="LiveId" clId="{44F7EAB5-A77D-47E3-98F4-B2793CB23A6D}" dt="2020-08-13T09:29:19.233" v="296"/>
          <ac:spMkLst>
            <pc:docMk/>
            <pc:sldMk cId="2079675409" sldId="315"/>
            <ac:spMk id="12" creationId="{5BC87C3E-1040-4EE4-9BDB-9537F7A1B335}"/>
          </ac:spMkLst>
        </pc:spChg>
        <pc:cxnChg chg="add">
          <ac:chgData name="" userId="8c75ae6710e7347b" providerId="LiveId" clId="{44F7EAB5-A77D-47E3-98F4-B2793CB23A6D}" dt="2020-08-13T09:29:22.693" v="297" actId="26606"/>
          <ac:cxnSpMkLst>
            <pc:docMk/>
            <pc:sldMk cId="2079675409" sldId="315"/>
            <ac:cxnSpMk id="6" creationId="{911DBBF1-3229-4BD9-B3D1-B4CA571E7431}"/>
          </ac:cxnSpMkLst>
        </pc:cxnChg>
        <pc:cxnChg chg="del">
          <ac:chgData name="" userId="8c75ae6710e7347b" providerId="LiveId" clId="{44F7EAB5-A77D-47E3-98F4-B2793CB23A6D}" dt="2020-08-13T09:29:19.233" v="296"/>
          <ac:cxnSpMkLst>
            <pc:docMk/>
            <pc:sldMk cId="2079675409" sldId="315"/>
            <ac:cxnSpMk id="9" creationId="{06AA7778-3AED-4D28-BAFA-926D05F55C11}"/>
          </ac:cxnSpMkLst>
        </pc:cxnChg>
        <pc:cxnChg chg="del">
          <ac:chgData name="" userId="8c75ae6710e7347b" providerId="LiveId" clId="{44F7EAB5-A77D-47E3-98F4-B2793CB23A6D}" dt="2020-08-13T09:29:19.233" v="296"/>
          <ac:cxnSpMkLst>
            <pc:docMk/>
            <pc:sldMk cId="2079675409" sldId="315"/>
            <ac:cxnSpMk id="10" creationId="{911DBBF1-3229-4BD9-B3D1-B4CA571E7431}"/>
          </ac:cxnSpMkLst>
        </pc:cxnChg>
        <pc:cxnChg chg="del">
          <ac:chgData name="" userId="8c75ae6710e7347b" providerId="LiveId" clId="{44F7EAB5-A77D-47E3-98F4-B2793CB23A6D}" dt="2020-08-13T09:29:19.233" v="296"/>
          <ac:cxnSpMkLst>
            <pc:docMk/>
            <pc:sldMk cId="2079675409" sldId="315"/>
            <ac:cxnSpMk id="11" creationId="{F5CD5A0B-CDD7-427C-AA42-2EECFDFA1811}"/>
          </ac:cxnSpMkLst>
        </pc:cxnChg>
        <pc:cxnChg chg="add">
          <ac:chgData name="" userId="8c75ae6710e7347b" providerId="LiveId" clId="{44F7EAB5-A77D-47E3-98F4-B2793CB23A6D}" dt="2020-08-13T09:29:22.693" v="297" actId="26606"/>
          <ac:cxnSpMkLst>
            <pc:docMk/>
            <pc:sldMk cId="2079675409" sldId="315"/>
            <ac:cxnSpMk id="14" creationId="{06AA7778-3AED-4D28-BAFA-926D05F55C11}"/>
          </ac:cxnSpMkLst>
        </pc:cxnChg>
        <pc:cxnChg chg="add">
          <ac:chgData name="" userId="8c75ae6710e7347b" providerId="LiveId" clId="{44F7EAB5-A77D-47E3-98F4-B2793CB23A6D}" dt="2020-08-13T09:29:22.693" v="297" actId="26606"/>
          <ac:cxnSpMkLst>
            <pc:docMk/>
            <pc:sldMk cId="2079675409" sldId="315"/>
            <ac:cxnSpMk id="16" creationId="{F5CD5A0B-CDD7-427C-AA42-2EECFDFA1811}"/>
          </ac:cxnSpMkLst>
        </pc:cxnChg>
      </pc:sldChg>
      <pc:sldChg chg="addSp delSp modSp add">
        <pc:chgData name="" userId="8c75ae6710e7347b" providerId="LiveId" clId="{44F7EAB5-A77D-47E3-98F4-B2793CB23A6D}" dt="2020-08-13T10:13:31.733" v="636" actId="1076"/>
        <pc:sldMkLst>
          <pc:docMk/>
          <pc:sldMk cId="4006008276" sldId="316"/>
        </pc:sldMkLst>
        <pc:spChg chg="del mod">
          <ac:chgData name="" userId="8c75ae6710e7347b" providerId="LiveId" clId="{44F7EAB5-A77D-47E3-98F4-B2793CB23A6D}" dt="2020-08-13T10:07:42.608" v="453" actId="478"/>
          <ac:spMkLst>
            <pc:docMk/>
            <pc:sldMk cId="4006008276" sldId="316"/>
            <ac:spMk id="2" creationId="{609157BC-7B47-4A1D-A4BD-C85B1DE610CF}"/>
          </ac:spMkLst>
        </pc:spChg>
        <pc:spChg chg="add mod">
          <ac:chgData name="" userId="8c75ae6710e7347b" providerId="LiveId" clId="{44F7EAB5-A77D-47E3-98F4-B2793CB23A6D}" dt="2020-08-13T10:13:31.733" v="636" actId="1076"/>
          <ac:spMkLst>
            <pc:docMk/>
            <pc:sldMk cId="4006008276" sldId="316"/>
            <ac:spMk id="3" creationId="{3DA4BBCA-598A-48D9-B6EA-938A012021AE}"/>
          </ac:spMkLst>
        </pc:spChg>
        <pc:spChg chg="add mod">
          <ac:chgData name="" userId="8c75ae6710e7347b" providerId="LiveId" clId="{44F7EAB5-A77D-47E3-98F4-B2793CB23A6D}" dt="2020-08-13T10:12:29.913" v="579" actId="1076"/>
          <ac:spMkLst>
            <pc:docMk/>
            <pc:sldMk cId="4006008276" sldId="316"/>
            <ac:spMk id="4" creationId="{7FB46FBB-E53D-43AA-8680-FACBEF741F09}"/>
          </ac:spMkLst>
        </pc:spChg>
        <pc:spChg chg="add mod">
          <ac:chgData name="" userId="8c75ae6710e7347b" providerId="LiveId" clId="{44F7EAB5-A77D-47E3-98F4-B2793CB23A6D}" dt="2020-08-13T10:12:20.983" v="577" actId="1076"/>
          <ac:spMkLst>
            <pc:docMk/>
            <pc:sldMk cId="4006008276" sldId="316"/>
            <ac:spMk id="17" creationId="{F1A461B4-067F-4358-88FF-C019272335BA}"/>
          </ac:spMkLst>
        </pc:spChg>
        <pc:spChg chg="add mod">
          <ac:chgData name="" userId="8c75ae6710e7347b" providerId="LiveId" clId="{44F7EAB5-A77D-47E3-98F4-B2793CB23A6D}" dt="2020-08-13T10:12:13.323" v="576"/>
          <ac:spMkLst>
            <pc:docMk/>
            <pc:sldMk cId="4006008276" sldId="316"/>
            <ac:spMk id="18" creationId="{8BE6CD18-AC6F-4416-B455-C9744A4D260D}"/>
          </ac:spMkLst>
        </pc:spChg>
        <pc:spChg chg="add mod">
          <ac:chgData name="" userId="8c75ae6710e7347b" providerId="LiveId" clId="{44F7EAB5-A77D-47E3-98F4-B2793CB23A6D}" dt="2020-08-13T10:12:46.113" v="594" actId="20577"/>
          <ac:spMkLst>
            <pc:docMk/>
            <pc:sldMk cId="4006008276" sldId="316"/>
            <ac:spMk id="19" creationId="{C0A043CB-5F84-4A1A-974A-9E41FFBD7516}"/>
          </ac:spMkLst>
        </pc:spChg>
        <pc:spChg chg="add mod">
          <ac:chgData name="" userId="8c75ae6710e7347b" providerId="LiveId" clId="{44F7EAB5-A77D-47E3-98F4-B2793CB23A6D}" dt="2020-08-13T10:12:51.523" v="619"/>
          <ac:spMkLst>
            <pc:docMk/>
            <pc:sldMk cId="4006008276" sldId="316"/>
            <ac:spMk id="20" creationId="{9F1FD9EE-0A9C-4D59-9AD0-3087797F1644}"/>
          </ac:spMkLst>
        </pc:spChg>
        <pc:spChg chg="add mod">
          <ac:chgData name="" userId="8c75ae6710e7347b" providerId="LiveId" clId="{44F7EAB5-A77D-47E3-98F4-B2793CB23A6D}" dt="2020-08-13T10:13:01.233" v="634" actId="1076"/>
          <ac:spMkLst>
            <pc:docMk/>
            <pc:sldMk cId="4006008276" sldId="316"/>
            <ac:spMk id="21" creationId="{BEA5D6DD-CB45-452A-B34E-1BC52489B69B}"/>
          </ac:spMkLst>
        </pc:spChg>
        <pc:picChg chg="add mod">
          <ac:chgData name="" userId="8c75ae6710e7347b" providerId="LiveId" clId="{44F7EAB5-A77D-47E3-98F4-B2793CB23A6D}" dt="2020-08-13T10:12:20.983" v="577" actId="1076"/>
          <ac:picMkLst>
            <pc:docMk/>
            <pc:sldMk cId="4006008276" sldId="316"/>
            <ac:picMk id="6" creationId="{837A7662-3402-42B5-BEA2-21DBD90C966E}"/>
          </ac:picMkLst>
        </pc:picChg>
        <pc:picChg chg="add mod">
          <ac:chgData name="" userId="8c75ae6710e7347b" providerId="LiveId" clId="{44F7EAB5-A77D-47E3-98F4-B2793CB23A6D}" dt="2020-08-13T10:12:20.983" v="577" actId="1076"/>
          <ac:picMkLst>
            <pc:docMk/>
            <pc:sldMk cId="4006008276" sldId="316"/>
            <ac:picMk id="7" creationId="{8811B47C-A573-487D-AEFD-A2946F30E04F}"/>
          </ac:picMkLst>
        </pc:picChg>
        <pc:picChg chg="add mod">
          <ac:chgData name="" userId="8c75ae6710e7347b" providerId="LiveId" clId="{44F7EAB5-A77D-47E3-98F4-B2793CB23A6D}" dt="2020-08-13T10:12:20.983" v="577" actId="1076"/>
          <ac:picMkLst>
            <pc:docMk/>
            <pc:sldMk cId="4006008276" sldId="316"/>
            <ac:picMk id="8" creationId="{344F4C1C-14D2-40E2-8CBE-E40381CA56D7}"/>
          </ac:picMkLst>
        </pc:picChg>
        <pc:picChg chg="add mod">
          <ac:chgData name="" userId="8c75ae6710e7347b" providerId="LiveId" clId="{44F7EAB5-A77D-47E3-98F4-B2793CB23A6D}" dt="2020-08-13T10:10:21.423" v="503" actId="1076"/>
          <ac:picMkLst>
            <pc:docMk/>
            <pc:sldMk cId="4006008276" sldId="316"/>
            <ac:picMk id="9" creationId="{22916F99-7354-4746-AB39-F2310EDF37CF}"/>
          </ac:picMkLst>
        </pc:picChg>
        <pc:picChg chg="mod">
          <ac:chgData name="" userId="8c75ae6710e7347b" providerId="LiveId" clId="{44F7EAB5-A77D-47E3-98F4-B2793CB23A6D}" dt="2020-08-13T10:12:29.913" v="579" actId="1076"/>
          <ac:picMkLst>
            <pc:docMk/>
            <pc:sldMk cId="4006008276" sldId="316"/>
            <ac:picMk id="10" creationId="{5A526FD2-4A0D-46DE-BBEB-334B549F500D}"/>
          </ac:picMkLst>
        </pc:picChg>
        <pc:picChg chg="add mod">
          <ac:chgData name="" userId="8c75ae6710e7347b" providerId="LiveId" clId="{44F7EAB5-A77D-47E3-98F4-B2793CB23A6D}" dt="2020-08-13T10:10:21.423" v="503" actId="1076"/>
          <ac:picMkLst>
            <pc:docMk/>
            <pc:sldMk cId="4006008276" sldId="316"/>
            <ac:picMk id="11" creationId="{ED076F24-4B25-41F7-881C-85B5F1E54FB3}"/>
          </ac:picMkLst>
        </pc:picChg>
        <pc:picChg chg="add mod">
          <ac:chgData name="" userId="8c75ae6710e7347b" providerId="LiveId" clId="{44F7EAB5-A77D-47E3-98F4-B2793CB23A6D}" dt="2020-08-13T10:10:21.423" v="503" actId="1076"/>
          <ac:picMkLst>
            <pc:docMk/>
            <pc:sldMk cId="4006008276" sldId="316"/>
            <ac:picMk id="12" creationId="{A1E7CBB3-2015-4931-8901-81545ECB9D34}"/>
          </ac:picMkLst>
        </pc:picChg>
        <pc:picChg chg="mod">
          <ac:chgData name="" userId="8c75ae6710e7347b" providerId="LiveId" clId="{44F7EAB5-A77D-47E3-98F4-B2793CB23A6D}" dt="2020-08-13T10:12:29.913" v="579" actId="1076"/>
          <ac:picMkLst>
            <pc:docMk/>
            <pc:sldMk cId="4006008276" sldId="316"/>
            <ac:picMk id="13" creationId="{0CFAD9FB-D844-45CF-9DD6-AE2F5EC6854B}"/>
          </ac:picMkLst>
        </pc:picChg>
        <pc:picChg chg="add mod">
          <ac:chgData name="" userId="8c75ae6710e7347b" providerId="LiveId" clId="{44F7EAB5-A77D-47E3-98F4-B2793CB23A6D}" dt="2020-08-13T10:08:22.153" v="476" actId="571"/>
          <ac:picMkLst>
            <pc:docMk/>
            <pc:sldMk cId="4006008276" sldId="316"/>
            <ac:picMk id="14" creationId="{6942CEA1-BC83-4FDF-A08E-F99D023D46E7}"/>
          </ac:picMkLst>
        </pc:picChg>
        <pc:picChg chg="mod">
          <ac:chgData name="" userId="8c75ae6710e7347b" providerId="LiveId" clId="{44F7EAB5-A77D-47E3-98F4-B2793CB23A6D}" dt="2020-08-13T10:12:29.913" v="579" actId="1076"/>
          <ac:picMkLst>
            <pc:docMk/>
            <pc:sldMk cId="4006008276" sldId="316"/>
            <ac:picMk id="15" creationId="{C2C96073-9E71-447E-B4F2-3B078F9C815B}"/>
          </ac:picMkLst>
        </pc:picChg>
        <pc:picChg chg="add mod">
          <ac:chgData name="" userId="8c75ae6710e7347b" providerId="LiveId" clId="{44F7EAB5-A77D-47E3-98F4-B2793CB23A6D}" dt="2020-08-13T10:08:22.153" v="476" actId="571"/>
          <ac:picMkLst>
            <pc:docMk/>
            <pc:sldMk cId="4006008276" sldId="316"/>
            <ac:picMk id="16" creationId="{0D45738D-F8D0-4E2C-AB72-67A29329C5DD}"/>
          </ac:picMkLst>
        </pc:picChg>
      </pc:sldChg>
      <pc:sldChg chg="delSp modSp add del">
        <pc:chgData name="" userId="8c75ae6710e7347b" providerId="LiveId" clId="{44F7EAB5-A77D-47E3-98F4-B2793CB23A6D}" dt="2020-08-13T10:09:19.413" v="488" actId="2696"/>
        <pc:sldMkLst>
          <pc:docMk/>
          <pc:sldMk cId="1118100154" sldId="317"/>
        </pc:sldMkLst>
        <pc:spChg chg="mod">
          <ac:chgData name="" userId="8c75ae6710e7347b" providerId="LiveId" clId="{44F7EAB5-A77D-47E3-98F4-B2793CB23A6D}" dt="2020-08-13T09:41:02.523" v="407" actId="20577"/>
          <ac:spMkLst>
            <pc:docMk/>
            <pc:sldMk cId="1118100154" sldId="317"/>
            <ac:spMk id="2" creationId="{328F42BB-1AC9-4DE4-8F87-B802ED738DF0}"/>
          </ac:spMkLst>
        </pc:spChg>
        <pc:picChg chg="del">
          <ac:chgData name="" userId="8c75ae6710e7347b" providerId="LiveId" clId="{44F7EAB5-A77D-47E3-98F4-B2793CB23A6D}" dt="2020-08-13T10:07:52.383" v="457"/>
          <ac:picMkLst>
            <pc:docMk/>
            <pc:sldMk cId="1118100154" sldId="317"/>
            <ac:picMk id="4" creationId="{D8233F5F-3437-46BC-A827-18494583988F}"/>
          </ac:picMkLst>
        </pc:picChg>
        <pc:picChg chg="del">
          <ac:chgData name="" userId="8c75ae6710e7347b" providerId="LiveId" clId="{44F7EAB5-A77D-47E3-98F4-B2793CB23A6D}" dt="2020-08-13T10:07:52.383" v="457"/>
          <ac:picMkLst>
            <pc:docMk/>
            <pc:sldMk cId="1118100154" sldId="317"/>
            <ac:picMk id="5" creationId="{F6F20AD3-7BA9-4CE1-AEFB-B1650185B0F8}"/>
          </ac:picMkLst>
        </pc:picChg>
        <pc:picChg chg="del">
          <ac:chgData name="" userId="8c75ae6710e7347b" providerId="LiveId" clId="{44F7EAB5-A77D-47E3-98F4-B2793CB23A6D}" dt="2020-08-13T10:07:52.383" v="457"/>
          <ac:picMkLst>
            <pc:docMk/>
            <pc:sldMk cId="1118100154" sldId="317"/>
            <ac:picMk id="6" creationId="{B5931C97-2F23-4BE1-994F-ED884C57E5E0}"/>
          </ac:picMkLst>
        </pc:picChg>
      </pc:sldChg>
      <pc:sldChg chg="addSp delSp modSp add del">
        <pc:chgData name="" userId="8c75ae6710e7347b" providerId="LiveId" clId="{44F7EAB5-A77D-47E3-98F4-B2793CB23A6D}" dt="2020-08-13T10:09:26.843" v="491" actId="2696"/>
        <pc:sldMkLst>
          <pc:docMk/>
          <pc:sldMk cId="2407216482" sldId="318"/>
        </pc:sldMkLst>
        <pc:spChg chg="mod">
          <ac:chgData name="" userId="8c75ae6710e7347b" providerId="LiveId" clId="{44F7EAB5-A77D-47E3-98F4-B2793CB23A6D}" dt="2020-08-13T09:41:02.797" v="408" actId="20577"/>
          <ac:spMkLst>
            <pc:docMk/>
            <pc:sldMk cId="2407216482" sldId="318"/>
            <ac:spMk id="2" creationId="{03B57EF0-B627-461F-9A0E-823B8AD3257D}"/>
          </ac:spMkLst>
        </pc:spChg>
        <pc:spChg chg="add del">
          <ac:chgData name="" userId="8c75ae6710e7347b" providerId="LiveId" clId="{44F7EAB5-A77D-47E3-98F4-B2793CB23A6D}" dt="2020-08-13T09:40:46.098" v="393"/>
          <ac:spMkLst>
            <pc:docMk/>
            <pc:sldMk cId="2407216482" sldId="318"/>
            <ac:spMk id="3" creationId="{563B934A-4FED-442B-995C-08AC7B73106D}"/>
          </ac:spMkLst>
        </pc:spChg>
        <pc:picChg chg="del mod">
          <ac:chgData name="" userId="8c75ae6710e7347b" providerId="LiveId" clId="{44F7EAB5-A77D-47E3-98F4-B2793CB23A6D}" dt="2020-08-13T10:07:55.403" v="459"/>
          <ac:picMkLst>
            <pc:docMk/>
            <pc:sldMk cId="2407216482" sldId="318"/>
            <ac:picMk id="11" creationId="{1118CB67-1A41-4A38-8650-138401C1888E}"/>
          </ac:picMkLst>
        </pc:picChg>
        <pc:picChg chg="del mod">
          <ac:chgData name="" userId="8c75ae6710e7347b" providerId="LiveId" clId="{44F7EAB5-A77D-47E3-98F4-B2793CB23A6D}" dt="2020-08-13T10:07:55.403" v="459"/>
          <ac:picMkLst>
            <pc:docMk/>
            <pc:sldMk cId="2407216482" sldId="318"/>
            <ac:picMk id="12" creationId="{15F89570-5A46-4D84-9008-07874E70D26F}"/>
          </ac:picMkLst>
        </pc:picChg>
        <pc:picChg chg="del mod">
          <ac:chgData name="" userId="8c75ae6710e7347b" providerId="LiveId" clId="{44F7EAB5-A77D-47E3-98F4-B2793CB23A6D}" dt="2020-08-13T10:07:55.403" v="459"/>
          <ac:picMkLst>
            <pc:docMk/>
            <pc:sldMk cId="2407216482" sldId="318"/>
            <ac:picMk id="13" creationId="{38EC77B1-7C46-4D9E-991C-9F6746986B5F}"/>
          </ac:picMkLst>
        </pc:picChg>
      </pc:sldChg>
      <pc:sldChg chg="addSp delSp modSp add del">
        <pc:chgData name="" userId="8c75ae6710e7347b" providerId="LiveId" clId="{44F7EAB5-A77D-47E3-98F4-B2793CB23A6D}" dt="2020-08-13T10:35:30.532" v="755" actId="2696"/>
        <pc:sldMkLst>
          <pc:docMk/>
          <pc:sldMk cId="593556302" sldId="319"/>
        </pc:sldMkLst>
        <pc:spChg chg="mod">
          <ac:chgData name="" userId="8c75ae6710e7347b" providerId="LiveId" clId="{44F7EAB5-A77D-47E3-98F4-B2793CB23A6D}" dt="2020-08-13T10:32:57.442" v="710"/>
          <ac:spMkLst>
            <pc:docMk/>
            <pc:sldMk cId="593556302" sldId="319"/>
            <ac:spMk id="2" creationId="{B4E94F69-F0FD-45AB-AFD7-6267AC2E93A4}"/>
          </ac:spMkLst>
        </pc:spChg>
        <pc:spChg chg="add">
          <ac:chgData name="" userId="8c75ae6710e7347b" providerId="LiveId" clId="{44F7EAB5-A77D-47E3-98F4-B2793CB23A6D}" dt="2020-08-13T10:31:51.042" v="703"/>
          <ac:spMkLst>
            <pc:docMk/>
            <pc:sldMk cId="593556302" sldId="319"/>
            <ac:spMk id="7" creationId="{EACDA1B7-16F7-4F48-B91C-77EB4ADFC38E}"/>
          </ac:spMkLst>
        </pc:spChg>
        <pc:picChg chg="add del mod">
          <ac:chgData name="" userId="8c75ae6710e7347b" providerId="LiveId" clId="{44F7EAB5-A77D-47E3-98F4-B2793CB23A6D}" dt="2020-08-13T10:34:05.753" v="724"/>
          <ac:picMkLst>
            <pc:docMk/>
            <pc:sldMk cId="593556302" sldId="319"/>
            <ac:picMk id="4" creationId="{6B6696F4-12A5-4D8E-B75B-CAF018695F5A}"/>
          </ac:picMkLst>
        </pc:picChg>
        <pc:picChg chg="add del mod">
          <ac:chgData name="" userId="8c75ae6710e7347b" providerId="LiveId" clId="{44F7EAB5-A77D-47E3-98F4-B2793CB23A6D}" dt="2020-08-13T10:34:05.753" v="724"/>
          <ac:picMkLst>
            <pc:docMk/>
            <pc:sldMk cId="593556302" sldId="319"/>
            <ac:picMk id="5" creationId="{D6376A56-F6F6-4A33-A14C-DF71A4939FE1}"/>
          </ac:picMkLst>
        </pc:picChg>
        <pc:picChg chg="add del mod">
          <ac:chgData name="" userId="8c75ae6710e7347b" providerId="LiveId" clId="{44F7EAB5-A77D-47E3-98F4-B2793CB23A6D}" dt="2020-08-13T10:34:05.753" v="724"/>
          <ac:picMkLst>
            <pc:docMk/>
            <pc:sldMk cId="593556302" sldId="319"/>
            <ac:picMk id="6" creationId="{C91E609C-A915-4545-B41D-A7B5D7763546}"/>
          </ac:picMkLst>
        </pc:picChg>
      </pc:sldChg>
      <pc:sldChg chg="add del">
        <pc:chgData name="" userId="8c75ae6710e7347b" providerId="LiveId" clId="{44F7EAB5-A77D-47E3-98F4-B2793CB23A6D}" dt="2020-08-13T09:48:52.243" v="410"/>
        <pc:sldMkLst>
          <pc:docMk/>
          <pc:sldMk cId="948746930" sldId="320"/>
        </pc:sldMkLst>
      </pc:sldChg>
      <pc:sldChg chg="add del">
        <pc:chgData name="" userId="8c75ae6710e7347b" providerId="LiveId" clId="{44F7EAB5-A77D-47E3-98F4-B2793CB23A6D}" dt="2020-08-13T09:48:55.383" v="412"/>
        <pc:sldMkLst>
          <pc:docMk/>
          <pc:sldMk cId="4189024784" sldId="320"/>
        </pc:sldMkLst>
      </pc:sldChg>
      <pc:sldChg chg="addSp delSp modSp add ord">
        <pc:chgData name="" userId="8c75ae6710e7347b" providerId="LiveId" clId="{44F7EAB5-A77D-47E3-98F4-B2793CB23A6D}" dt="2020-08-13T13:26:30.162" v="786"/>
        <pc:sldMkLst>
          <pc:docMk/>
          <pc:sldMk cId="4253065920" sldId="320"/>
        </pc:sldMkLst>
        <pc:spChg chg="add mod">
          <ac:chgData name="" userId="8c75ae6710e7347b" providerId="LiveId" clId="{44F7EAB5-A77D-47E3-98F4-B2793CB23A6D}" dt="2020-08-13T10:15:36.453" v="679" actId="1036"/>
          <ac:spMkLst>
            <pc:docMk/>
            <pc:sldMk cId="4253065920" sldId="320"/>
            <ac:spMk id="7" creationId="{5FA7FE45-6F68-4083-BCA1-E26F7010BBB5}"/>
          </ac:spMkLst>
        </pc:spChg>
        <pc:picChg chg="add del">
          <ac:chgData name="" userId="8c75ae6710e7347b" providerId="LiveId" clId="{44F7EAB5-A77D-47E3-98F4-B2793CB23A6D}" dt="2020-08-13T10:03:57.742" v="446" actId="478"/>
          <ac:picMkLst>
            <pc:docMk/>
            <pc:sldMk cId="4253065920" sldId="320"/>
            <ac:picMk id="4" creationId="{C5F2F618-4FA5-4A62-9E36-020BFB2693BD}"/>
          </ac:picMkLst>
        </pc:picChg>
        <pc:picChg chg="add del mod">
          <ac:chgData name="" userId="8c75ae6710e7347b" providerId="LiveId" clId="{44F7EAB5-A77D-47E3-98F4-B2793CB23A6D}" dt="2020-08-13T09:58:59.276" v="439"/>
          <ac:picMkLst>
            <pc:docMk/>
            <pc:sldMk cId="4253065920" sldId="320"/>
            <ac:picMk id="5" creationId="{F73A84EA-BF04-405B-A550-EF323E0F5623}"/>
          </ac:picMkLst>
        </pc:picChg>
        <pc:picChg chg="add">
          <ac:chgData name="" userId="8c75ae6710e7347b" providerId="LiveId" clId="{44F7EAB5-A77D-47E3-98F4-B2793CB23A6D}" dt="2020-08-13T10:03:59.166" v="447"/>
          <ac:picMkLst>
            <pc:docMk/>
            <pc:sldMk cId="4253065920" sldId="320"/>
            <ac:picMk id="6" creationId="{18654A01-FA97-4417-9889-34DDFF1353E1}"/>
          </ac:picMkLst>
        </pc:picChg>
      </pc:sldChg>
      <pc:sldChg chg="addSp delSp modSp add ord">
        <pc:chgData name="" userId="8c75ae6710e7347b" providerId="LiveId" clId="{44F7EAB5-A77D-47E3-98F4-B2793CB23A6D}" dt="2020-08-13T13:26:37.352" v="787"/>
        <pc:sldMkLst>
          <pc:docMk/>
          <pc:sldMk cId="96726277" sldId="321"/>
        </pc:sldMkLst>
        <pc:picChg chg="add del mod">
          <ac:chgData name="" userId="8c75ae6710e7347b" providerId="LiveId" clId="{44F7EAB5-A77D-47E3-98F4-B2793CB23A6D}" dt="2020-08-13T10:04:07.617" v="448" actId="478"/>
          <ac:picMkLst>
            <pc:docMk/>
            <pc:sldMk cId="96726277" sldId="321"/>
            <ac:picMk id="4" creationId="{B8592261-6D67-4638-88A7-28168F7763DA}"/>
          </ac:picMkLst>
        </pc:picChg>
        <pc:picChg chg="add mod">
          <ac:chgData name="" userId="8c75ae6710e7347b" providerId="LiveId" clId="{44F7EAB5-A77D-47E3-98F4-B2793CB23A6D}" dt="2020-08-13T10:11:20.843" v="518" actId="14100"/>
          <ac:picMkLst>
            <pc:docMk/>
            <pc:sldMk cId="96726277" sldId="321"/>
            <ac:picMk id="5" creationId="{F007663D-4825-462C-B76F-3FD384B60F27}"/>
          </ac:picMkLst>
        </pc:picChg>
      </pc:sldChg>
      <pc:sldChg chg="addSp delSp add ord">
        <pc:chgData name="" userId="8c75ae6710e7347b" providerId="LiveId" clId="{44F7EAB5-A77D-47E3-98F4-B2793CB23A6D}" dt="2020-08-13T13:26:30.162" v="786"/>
        <pc:sldMkLst>
          <pc:docMk/>
          <pc:sldMk cId="3839678058" sldId="322"/>
        </pc:sldMkLst>
        <pc:picChg chg="add del">
          <ac:chgData name="" userId="8c75ae6710e7347b" providerId="LiveId" clId="{44F7EAB5-A77D-47E3-98F4-B2793CB23A6D}" dt="2020-08-13T10:05:20.133" v="450" actId="478"/>
          <ac:picMkLst>
            <pc:docMk/>
            <pc:sldMk cId="3839678058" sldId="322"/>
            <ac:picMk id="4" creationId="{F05B96BA-5FC6-4369-AC72-B1054E6D2209}"/>
          </ac:picMkLst>
        </pc:picChg>
        <pc:picChg chg="add">
          <ac:chgData name="" userId="8c75ae6710e7347b" providerId="LiveId" clId="{44F7EAB5-A77D-47E3-98F4-B2793CB23A6D}" dt="2020-08-13T10:06:07.563" v="451"/>
          <ac:picMkLst>
            <pc:docMk/>
            <pc:sldMk cId="3839678058" sldId="322"/>
            <ac:picMk id="5" creationId="{0F77756C-ABF6-49FE-B8A4-3E19673FD9A0}"/>
          </ac:picMkLst>
        </pc:picChg>
      </pc:sldChg>
      <pc:sldChg chg="addSp delSp modSp add">
        <pc:chgData name="" userId="8c75ae6710e7347b" providerId="LiveId" clId="{44F7EAB5-A77D-47E3-98F4-B2793CB23A6D}" dt="2020-08-13T10:35:19.872" v="754" actId="1076"/>
        <pc:sldMkLst>
          <pc:docMk/>
          <pc:sldMk cId="3585735597" sldId="323"/>
        </pc:sldMkLst>
        <pc:spChg chg="mod">
          <ac:chgData name="" userId="8c75ae6710e7347b" providerId="LiveId" clId="{44F7EAB5-A77D-47E3-98F4-B2793CB23A6D}" dt="2020-08-13T10:34:03.936" v="723"/>
          <ac:spMkLst>
            <pc:docMk/>
            <pc:sldMk cId="3585735597" sldId="323"/>
            <ac:spMk id="2" creationId="{B4E94F69-F0FD-45AB-AFD7-6267AC2E93A4}"/>
          </ac:spMkLst>
        </pc:spChg>
        <pc:picChg chg="del">
          <ac:chgData name="" userId="8c75ae6710e7347b" providerId="LiveId" clId="{44F7EAB5-A77D-47E3-98F4-B2793CB23A6D}" dt="2020-08-13T10:31:54.493" v="705" actId="478"/>
          <ac:picMkLst>
            <pc:docMk/>
            <pc:sldMk cId="3585735597" sldId="323"/>
            <ac:picMk id="4" creationId="{6B6696F4-12A5-4D8E-B75B-CAF018695F5A}"/>
          </ac:picMkLst>
        </pc:picChg>
        <pc:picChg chg="del">
          <ac:chgData name="" userId="8c75ae6710e7347b" providerId="LiveId" clId="{44F7EAB5-A77D-47E3-98F4-B2793CB23A6D}" dt="2020-08-13T10:31:54.910" v="706" actId="478"/>
          <ac:picMkLst>
            <pc:docMk/>
            <pc:sldMk cId="3585735597" sldId="323"/>
            <ac:picMk id="5" creationId="{D6376A56-F6F6-4A33-A14C-DF71A4939FE1}"/>
          </ac:picMkLst>
        </pc:picChg>
        <pc:picChg chg="del">
          <ac:chgData name="" userId="8c75ae6710e7347b" providerId="LiveId" clId="{44F7EAB5-A77D-47E3-98F4-B2793CB23A6D}" dt="2020-08-13T10:31:55.402" v="707" actId="478"/>
          <ac:picMkLst>
            <pc:docMk/>
            <pc:sldMk cId="3585735597" sldId="323"/>
            <ac:picMk id="6" creationId="{C91E609C-A915-4545-B41D-A7B5D7763546}"/>
          </ac:picMkLst>
        </pc:picChg>
        <pc:picChg chg="add mod ord">
          <ac:chgData name="" userId="8c75ae6710e7347b" providerId="LiveId" clId="{44F7EAB5-A77D-47E3-98F4-B2793CB23A6D}" dt="2020-08-13T10:35:05.183" v="750" actId="1076"/>
          <ac:picMkLst>
            <pc:docMk/>
            <pc:sldMk cId="3585735597" sldId="323"/>
            <ac:picMk id="8" creationId="{2E971160-8A9D-4732-AFC1-CA9166928333}"/>
          </ac:picMkLst>
        </pc:picChg>
        <pc:picChg chg="add mod ord">
          <ac:chgData name="" userId="8c75ae6710e7347b" providerId="LiveId" clId="{44F7EAB5-A77D-47E3-98F4-B2793CB23A6D}" dt="2020-08-13T10:35:00.753" v="748" actId="1076"/>
          <ac:picMkLst>
            <pc:docMk/>
            <pc:sldMk cId="3585735597" sldId="323"/>
            <ac:picMk id="9" creationId="{58B80514-08B3-4DC5-BCDB-B8C95D267A41}"/>
          </ac:picMkLst>
        </pc:picChg>
        <pc:picChg chg="add mod">
          <ac:chgData name="" userId="8c75ae6710e7347b" providerId="LiveId" clId="{44F7EAB5-A77D-47E3-98F4-B2793CB23A6D}" dt="2020-08-13T10:35:02.363" v="749" actId="1076"/>
          <ac:picMkLst>
            <pc:docMk/>
            <pc:sldMk cId="3585735597" sldId="323"/>
            <ac:picMk id="10" creationId="{4F47B3B9-A941-464E-8BF1-721D6DF0DF25}"/>
          </ac:picMkLst>
        </pc:picChg>
        <pc:picChg chg="add mod">
          <ac:chgData name="" userId="8c75ae6710e7347b" providerId="LiveId" clId="{44F7EAB5-A77D-47E3-98F4-B2793CB23A6D}" dt="2020-08-13T10:35:13.363" v="752" actId="1076"/>
          <ac:picMkLst>
            <pc:docMk/>
            <pc:sldMk cId="3585735597" sldId="323"/>
            <ac:picMk id="11" creationId="{5C3BF13B-9922-45EC-99D7-8CF9EF245869}"/>
          </ac:picMkLst>
        </pc:picChg>
        <pc:picChg chg="add mod">
          <ac:chgData name="" userId="8c75ae6710e7347b" providerId="LiveId" clId="{44F7EAB5-A77D-47E3-98F4-B2793CB23A6D}" dt="2020-08-13T10:35:16.063" v="753" actId="1076"/>
          <ac:picMkLst>
            <pc:docMk/>
            <pc:sldMk cId="3585735597" sldId="323"/>
            <ac:picMk id="12" creationId="{53EDEB3F-B204-4CD0-B9F4-DFBE987EEBE7}"/>
          </ac:picMkLst>
        </pc:picChg>
        <pc:picChg chg="add mod">
          <ac:chgData name="" userId="8c75ae6710e7347b" providerId="LiveId" clId="{44F7EAB5-A77D-47E3-98F4-B2793CB23A6D}" dt="2020-08-13T10:35:19.872" v="754" actId="1076"/>
          <ac:picMkLst>
            <pc:docMk/>
            <pc:sldMk cId="3585735597" sldId="323"/>
            <ac:picMk id="13" creationId="{F781F13B-8B30-472B-BA13-A5794938BB11}"/>
          </ac:picMkLst>
        </pc:picChg>
      </pc:sldChg>
      <pc:sldChg chg="add">
        <pc:chgData name="" userId="8c75ae6710e7347b" providerId="LiveId" clId="{44F7EAB5-A77D-47E3-98F4-B2793CB23A6D}" dt="2020-08-13T10:42:25.517" v="769"/>
        <pc:sldMkLst>
          <pc:docMk/>
          <pc:sldMk cId="2524194551" sldId="324"/>
        </pc:sldMkLst>
      </pc:sldChg>
      <pc:sldChg chg="add del ord">
        <pc:chgData name="" userId="8c75ae6710e7347b" providerId="LiveId" clId="{44F7EAB5-A77D-47E3-98F4-B2793CB23A6D}" dt="2020-08-13T10:42:06.187" v="768" actId="2696"/>
        <pc:sldMkLst>
          <pc:docMk/>
          <pc:sldMk cId="3893154497" sldId="324"/>
        </pc:sldMkLst>
      </pc:sldChg>
      <pc:sldChg chg="add">
        <pc:chgData name="" userId="8c75ae6710e7347b" providerId="LiveId" clId="{44F7EAB5-A77D-47E3-98F4-B2793CB23A6D}" dt="2020-08-13T10:42:25.517" v="769"/>
        <pc:sldMkLst>
          <pc:docMk/>
          <pc:sldMk cId="2924973518" sldId="325"/>
        </pc:sldMkLst>
      </pc:sldChg>
      <pc:sldChg chg="add">
        <pc:chgData name="" userId="8c75ae6710e7347b" providerId="LiveId" clId="{44F7EAB5-A77D-47E3-98F4-B2793CB23A6D}" dt="2020-08-13T10:42:37.303" v="770"/>
        <pc:sldMkLst>
          <pc:docMk/>
          <pc:sldMk cId="3333886758" sldId="326"/>
        </pc:sldMkLst>
      </pc:sldChg>
      <pc:sldChg chg="add del">
        <pc:chgData name="" userId="8c75ae6710e7347b" providerId="LiveId" clId="{44F7EAB5-A77D-47E3-98F4-B2793CB23A6D}" dt="2020-08-13T13:28:39.541" v="796"/>
        <pc:sldMkLst>
          <pc:docMk/>
          <pc:sldMk cId="352208285" sldId="327"/>
        </pc:sldMkLst>
      </pc:sldChg>
      <pc:sldChg chg="addSp delSp modSp add ord">
        <pc:chgData name="" userId="8c75ae6710e7347b" providerId="LiveId" clId="{44F7EAB5-A77D-47E3-98F4-B2793CB23A6D}" dt="2020-08-13T14:19:47.682" v="833"/>
        <pc:sldMkLst>
          <pc:docMk/>
          <pc:sldMk cId="3202594390" sldId="327"/>
        </pc:sldMkLst>
        <pc:spChg chg="del">
          <ac:chgData name="" userId="8c75ae6710e7347b" providerId="LiveId" clId="{44F7EAB5-A77D-47E3-98F4-B2793CB23A6D}" dt="2020-08-13T14:13:14.930" v="799" actId="478"/>
          <ac:spMkLst>
            <pc:docMk/>
            <pc:sldMk cId="3202594390" sldId="327"/>
            <ac:spMk id="2" creationId="{1F500749-8CCE-4142-B1D9-45ABE34FB307}"/>
          </ac:spMkLst>
        </pc:spChg>
        <pc:spChg chg="add del">
          <ac:chgData name="" userId="8c75ae6710e7347b" providerId="LiveId" clId="{44F7EAB5-A77D-47E3-98F4-B2793CB23A6D}" dt="2020-08-13T14:17:12.611" v="823"/>
          <ac:spMkLst>
            <pc:docMk/>
            <pc:sldMk cId="3202594390" sldId="327"/>
            <ac:spMk id="9" creationId="{356A440D-88D3-4443-BACC-B0ADC0FD8DE7}"/>
          </ac:spMkLst>
        </pc:spChg>
        <pc:picChg chg="add del mod">
          <ac:chgData name="" userId="8c75ae6710e7347b" providerId="LiveId" clId="{44F7EAB5-A77D-47E3-98F4-B2793CB23A6D}" dt="2020-08-13T14:13:26.459" v="801" actId="478"/>
          <ac:picMkLst>
            <pc:docMk/>
            <pc:sldMk cId="3202594390" sldId="327"/>
            <ac:picMk id="3" creationId="{8C26D7A8-92AD-4F2B-B727-0805D40BF1CA}"/>
          </ac:picMkLst>
        </pc:picChg>
        <pc:picChg chg="add del mod">
          <ac:chgData name="" userId="8c75ae6710e7347b" providerId="LiveId" clId="{44F7EAB5-A77D-47E3-98F4-B2793CB23A6D}" dt="2020-08-13T14:16:40.086" v="814" actId="478"/>
          <ac:picMkLst>
            <pc:docMk/>
            <pc:sldMk cId="3202594390" sldId="327"/>
            <ac:picMk id="4" creationId="{975BD367-35D6-4EAA-A80F-657B012AE0AE}"/>
          </ac:picMkLst>
        </pc:picChg>
        <pc:picChg chg="add del mod">
          <ac:chgData name="" userId="8c75ae6710e7347b" providerId="LiveId" clId="{44F7EAB5-A77D-47E3-98F4-B2793CB23A6D}" dt="2020-08-13T14:16:39.751" v="813" actId="478"/>
          <ac:picMkLst>
            <pc:docMk/>
            <pc:sldMk cId="3202594390" sldId="327"/>
            <ac:picMk id="5" creationId="{FB366333-006B-4DE6-B62E-6677BD3E8E71}"/>
          </ac:picMkLst>
        </pc:picChg>
        <pc:picChg chg="add del mod modCrop">
          <ac:chgData name="" userId="8c75ae6710e7347b" providerId="LiveId" clId="{44F7EAB5-A77D-47E3-98F4-B2793CB23A6D}" dt="2020-08-13T14:16:39.275" v="812" actId="478"/>
          <ac:picMkLst>
            <pc:docMk/>
            <pc:sldMk cId="3202594390" sldId="327"/>
            <ac:picMk id="6" creationId="{1D359045-A3B9-4D9D-9B55-BF6994A7F584}"/>
          </ac:picMkLst>
        </pc:picChg>
        <pc:picChg chg="add mod ord">
          <ac:chgData name="" userId="8c75ae6710e7347b" providerId="LiveId" clId="{44F7EAB5-A77D-47E3-98F4-B2793CB23A6D}" dt="2020-08-13T14:17:16.478" v="826" actId="166"/>
          <ac:picMkLst>
            <pc:docMk/>
            <pc:sldMk cId="3202594390" sldId="327"/>
            <ac:picMk id="7" creationId="{A280C851-32B8-4C65-84B1-BF74B92F2C63}"/>
          </ac:picMkLst>
        </pc:picChg>
        <pc:picChg chg="add del mod">
          <ac:chgData name="" userId="8c75ae6710e7347b" providerId="LiveId" clId="{44F7EAB5-A77D-47E3-98F4-B2793CB23A6D}" dt="2020-08-13T14:17:08.609" v="821" actId="478"/>
          <ac:picMkLst>
            <pc:docMk/>
            <pc:sldMk cId="3202594390" sldId="327"/>
            <ac:picMk id="8" creationId="{4D86640D-DDDF-4B8E-ADD3-D3A94093EFBC}"/>
          </ac:picMkLst>
        </pc:picChg>
        <pc:picChg chg="add mod">
          <ac:chgData name="" userId="8c75ae6710e7347b" providerId="LiveId" clId="{44F7EAB5-A77D-47E3-98F4-B2793CB23A6D}" dt="2020-08-13T14:17:19.710" v="827" actId="1076"/>
          <ac:picMkLst>
            <pc:docMk/>
            <pc:sldMk cId="3202594390" sldId="327"/>
            <ac:picMk id="10" creationId="{0462B88E-4C6E-4206-92B6-6B7788CC4A85}"/>
          </ac:picMkLst>
        </pc:picChg>
        <pc:picChg chg="add mod ord">
          <ac:chgData name="" userId="8c75ae6710e7347b" providerId="LiveId" clId="{44F7EAB5-A77D-47E3-98F4-B2793CB23A6D}" dt="2020-08-13T14:18:27.357" v="832" actId="1076"/>
          <ac:picMkLst>
            <pc:docMk/>
            <pc:sldMk cId="3202594390" sldId="327"/>
            <ac:picMk id="11" creationId="{EA020908-4724-48AB-9304-2358604A4074}"/>
          </ac:picMkLst>
        </pc:picChg>
      </pc:sldChg>
      <pc:sldChg chg="addSp delSp modSp add">
        <pc:chgData name="" userId="8c75ae6710e7347b" providerId="LiveId" clId="{44F7EAB5-A77D-47E3-98F4-B2793CB23A6D}" dt="2020-08-13T14:46:42.710" v="926" actId="1076"/>
        <pc:sldMkLst>
          <pc:docMk/>
          <pc:sldMk cId="972358341" sldId="328"/>
        </pc:sldMkLst>
        <pc:spChg chg="del">
          <ac:chgData name="" userId="8c75ae6710e7347b" providerId="LiveId" clId="{44F7EAB5-A77D-47E3-98F4-B2793CB23A6D}" dt="2020-08-13T14:23:20.761" v="839" actId="478"/>
          <ac:spMkLst>
            <pc:docMk/>
            <pc:sldMk cId="972358341" sldId="328"/>
            <ac:spMk id="2" creationId="{339EC253-9168-4F59-8287-715F3007D36E}"/>
          </ac:spMkLst>
        </pc:spChg>
        <pc:spChg chg="add del">
          <ac:chgData name="" userId="8c75ae6710e7347b" providerId="LiveId" clId="{44F7EAB5-A77D-47E3-98F4-B2793CB23A6D}" dt="2020-08-13T14:44:48.182" v="906"/>
          <ac:spMkLst>
            <pc:docMk/>
            <pc:sldMk cId="972358341" sldId="328"/>
            <ac:spMk id="2" creationId="{AD6DA924-373A-42D2-A454-81C1EAF3DFE2}"/>
          </ac:spMkLst>
        </pc:spChg>
        <pc:spChg chg="del">
          <ac:chgData name="" userId="8c75ae6710e7347b" providerId="LiveId" clId="{44F7EAB5-A77D-47E3-98F4-B2793CB23A6D}" dt="2020-08-13T14:23:19.642" v="838" actId="478"/>
          <ac:spMkLst>
            <pc:docMk/>
            <pc:sldMk cId="972358341" sldId="328"/>
            <ac:spMk id="3" creationId="{36B501C9-9FE5-491D-BA74-6D31AB77E6D4}"/>
          </ac:spMkLst>
        </pc:spChg>
        <pc:spChg chg="add mod">
          <ac:chgData name="" userId="8c75ae6710e7347b" providerId="LiveId" clId="{44F7EAB5-A77D-47E3-98F4-B2793CB23A6D}" dt="2020-08-13T14:44:57.825" v="909"/>
          <ac:spMkLst>
            <pc:docMk/>
            <pc:sldMk cId="972358341" sldId="328"/>
            <ac:spMk id="7" creationId="{6623806A-92E4-4250-BB8D-741199BA5D2D}"/>
          </ac:spMkLst>
        </pc:spChg>
        <pc:grpChg chg="add mod">
          <ac:chgData name="" userId="8c75ae6710e7347b" providerId="LiveId" clId="{44F7EAB5-A77D-47E3-98F4-B2793CB23A6D}" dt="2020-08-13T14:46:30.670" v="924" actId="14100"/>
          <ac:grpSpMkLst>
            <pc:docMk/>
            <pc:sldMk cId="972358341" sldId="328"/>
            <ac:grpSpMk id="8" creationId="{EEDA829E-5E85-4E2A-88A0-BAD6A1B776E7}"/>
          </ac:grpSpMkLst>
        </pc:grpChg>
        <pc:picChg chg="add mod ord">
          <ac:chgData name="" userId="8c75ae6710e7347b" providerId="LiveId" clId="{44F7EAB5-A77D-47E3-98F4-B2793CB23A6D}" dt="2020-08-13T14:46:06.518" v="918" actId="1076"/>
          <ac:picMkLst>
            <pc:docMk/>
            <pc:sldMk cId="972358341" sldId="328"/>
            <ac:picMk id="3" creationId="{62186E11-C9C1-4B4B-AFB4-1359E0FFCF3A}"/>
          </ac:picMkLst>
        </pc:picChg>
        <pc:picChg chg="add del mod">
          <ac:chgData name="" userId="8c75ae6710e7347b" providerId="LiveId" clId="{44F7EAB5-A77D-47E3-98F4-B2793CB23A6D}" dt="2020-08-13T14:25:20.081" v="897" actId="164"/>
          <ac:picMkLst>
            <pc:docMk/>
            <pc:sldMk cId="972358341" sldId="328"/>
            <ac:picMk id="4" creationId="{8A3E4B02-E4F5-4E2A-86E1-24500571DA56}"/>
          </ac:picMkLst>
        </pc:picChg>
        <pc:picChg chg="add mod">
          <ac:chgData name="" userId="8c75ae6710e7347b" providerId="LiveId" clId="{44F7EAB5-A77D-47E3-98F4-B2793CB23A6D}" dt="2020-08-13T14:25:20.081" v="897" actId="164"/>
          <ac:picMkLst>
            <pc:docMk/>
            <pc:sldMk cId="972358341" sldId="328"/>
            <ac:picMk id="5" creationId="{1773E2F3-55DF-491A-AF5E-74028D403E6F}"/>
          </ac:picMkLst>
        </pc:picChg>
        <pc:picChg chg="add mod">
          <ac:chgData name="" userId="8c75ae6710e7347b" providerId="LiveId" clId="{44F7EAB5-A77D-47E3-98F4-B2793CB23A6D}" dt="2020-08-13T14:25:20.081" v="897" actId="164"/>
          <ac:picMkLst>
            <pc:docMk/>
            <pc:sldMk cId="972358341" sldId="328"/>
            <ac:picMk id="6" creationId="{3B7B0A6D-4964-4E36-934A-FC53E7CE537D}"/>
          </ac:picMkLst>
        </pc:picChg>
        <pc:picChg chg="add mod">
          <ac:chgData name="" userId="8c75ae6710e7347b" providerId="LiveId" clId="{44F7EAB5-A77D-47E3-98F4-B2793CB23A6D}" dt="2020-08-13T14:46:42.710" v="926" actId="1076"/>
          <ac:picMkLst>
            <pc:docMk/>
            <pc:sldMk cId="972358341" sldId="328"/>
            <ac:picMk id="9" creationId="{3ED42E3A-919F-4F6B-9D7D-1D76DD37EF0E}"/>
          </ac:picMkLst>
        </pc:picChg>
        <pc:picChg chg="add mod">
          <ac:chgData name="" userId="8c75ae6710e7347b" providerId="LiveId" clId="{44F7EAB5-A77D-47E3-98F4-B2793CB23A6D}" dt="2020-08-13T14:46:36.262" v="925" actId="1076"/>
          <ac:picMkLst>
            <pc:docMk/>
            <pc:sldMk cId="972358341" sldId="328"/>
            <ac:picMk id="10" creationId="{6D2D28E0-05E2-4987-882B-73D6172A6F9D}"/>
          </ac:picMkLst>
        </pc:picChg>
      </pc:sldChg>
      <pc:sldChg chg="add del">
        <pc:chgData name="" userId="8c75ae6710e7347b" providerId="LiveId" clId="{44F7EAB5-A77D-47E3-98F4-B2793CB23A6D}" dt="2020-08-13T14:41:30.997" v="903" actId="2696"/>
        <pc:sldMkLst>
          <pc:docMk/>
          <pc:sldMk cId="1717355458" sldId="3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91196-34C9-45ED-B5DF-52597A0AA649}" type="datetimeFigureOut">
              <a:rPr lang="zh-TW" altLang="en-US" smtClean="0"/>
              <a:t>2020/8/14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14BF1-1889-418B-A8E9-7253B567ACE0}" type="slidenum">
              <a:rPr lang="zh-TW" altLang="en-US" smtClean="0"/>
              <a:t>‹#›</a:t>
            </a:fld>
            <a:endParaRPr lang="zh-TW" altLang="en-US"/>
          </a:p>
        </p:txBody>
      </p:sp>
    </p:spTree>
    <p:extLst>
      <p:ext uri="{BB962C8B-B14F-4D97-AF65-F5344CB8AC3E}">
        <p14:creationId xmlns:p14="http://schemas.microsoft.com/office/powerpoint/2010/main" val="2618634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每</a:t>
            </a:r>
            <a:r>
              <a:rPr lang="en-US" altLang="zh-TW" dirty="0"/>
              <a:t>10</a:t>
            </a:r>
            <a:r>
              <a:rPr lang="zh-TW" altLang="en-US" dirty="0"/>
              <a:t>年</a:t>
            </a:r>
          </a:p>
        </p:txBody>
      </p:sp>
      <p:sp>
        <p:nvSpPr>
          <p:cNvPr id="4" name="投影片編號版面配置區 3"/>
          <p:cNvSpPr>
            <a:spLocks noGrp="1"/>
          </p:cNvSpPr>
          <p:nvPr>
            <p:ph type="sldNum" sz="quarter" idx="10"/>
          </p:nvPr>
        </p:nvSpPr>
        <p:spPr/>
        <p:txBody>
          <a:bodyPr/>
          <a:lstStyle/>
          <a:p>
            <a:fld id="{655C7FE8-8213-45A1-B85F-F21B11048AF9}" type="slidenum">
              <a:rPr lang="zh-TW" altLang="en-US" smtClean="0"/>
              <a:t>16</a:t>
            </a:fld>
            <a:endParaRPr lang="zh-TW" altLang="en-US"/>
          </a:p>
        </p:txBody>
      </p:sp>
    </p:spTree>
    <p:extLst>
      <p:ext uri="{BB962C8B-B14F-4D97-AF65-F5344CB8AC3E}">
        <p14:creationId xmlns:p14="http://schemas.microsoft.com/office/powerpoint/2010/main" val="4263683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4D14BF1-1889-418B-A8E9-7253B567ACE0}" type="slidenum">
              <a:rPr lang="zh-TW" altLang="en-US" smtClean="0"/>
              <a:t>18</a:t>
            </a:fld>
            <a:endParaRPr lang="zh-TW" altLang="en-US"/>
          </a:p>
        </p:txBody>
      </p:sp>
    </p:spTree>
    <p:extLst>
      <p:ext uri="{BB962C8B-B14F-4D97-AF65-F5344CB8AC3E}">
        <p14:creationId xmlns:p14="http://schemas.microsoft.com/office/powerpoint/2010/main" val="4131059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年份分開</a:t>
            </a:r>
          </a:p>
        </p:txBody>
      </p:sp>
      <p:sp>
        <p:nvSpPr>
          <p:cNvPr id="4" name="投影片編號版面配置區 3"/>
          <p:cNvSpPr>
            <a:spLocks noGrp="1"/>
          </p:cNvSpPr>
          <p:nvPr>
            <p:ph type="sldNum" sz="quarter" idx="10"/>
          </p:nvPr>
        </p:nvSpPr>
        <p:spPr/>
        <p:txBody>
          <a:bodyPr/>
          <a:lstStyle/>
          <a:p>
            <a:fld id="{655C7FE8-8213-45A1-B85F-F21B11048AF9}" type="slidenum">
              <a:rPr lang="zh-TW" altLang="en-US" smtClean="0"/>
              <a:t>20</a:t>
            </a:fld>
            <a:endParaRPr lang="zh-TW" altLang="en-US"/>
          </a:p>
        </p:txBody>
      </p:sp>
    </p:spTree>
    <p:extLst>
      <p:ext uri="{BB962C8B-B14F-4D97-AF65-F5344CB8AC3E}">
        <p14:creationId xmlns:p14="http://schemas.microsoft.com/office/powerpoint/2010/main" val="256917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Season mam son</a:t>
            </a:r>
            <a:endParaRPr lang="zh-TW" altLang="en-US" dirty="0"/>
          </a:p>
        </p:txBody>
      </p:sp>
      <p:sp>
        <p:nvSpPr>
          <p:cNvPr id="4" name="投影片編號版面配置區 3"/>
          <p:cNvSpPr>
            <a:spLocks noGrp="1"/>
          </p:cNvSpPr>
          <p:nvPr>
            <p:ph type="sldNum" sz="quarter" idx="5"/>
          </p:nvPr>
        </p:nvSpPr>
        <p:spPr/>
        <p:txBody>
          <a:bodyPr/>
          <a:lstStyle/>
          <a:p>
            <a:fld id="{C4D14BF1-1889-418B-A8E9-7253B567ACE0}" type="slidenum">
              <a:rPr lang="zh-TW" altLang="en-US" smtClean="0"/>
              <a:t>36</a:t>
            </a:fld>
            <a:endParaRPr lang="zh-TW" altLang="en-US"/>
          </a:p>
        </p:txBody>
      </p:sp>
    </p:spTree>
    <p:extLst>
      <p:ext uri="{BB962C8B-B14F-4D97-AF65-F5344CB8AC3E}">
        <p14:creationId xmlns:p14="http://schemas.microsoft.com/office/powerpoint/2010/main" val="169713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中度貼錯圖</a:t>
            </a:r>
          </a:p>
        </p:txBody>
      </p:sp>
      <p:sp>
        <p:nvSpPr>
          <p:cNvPr id="4" name="投影片編號版面配置區 3"/>
          <p:cNvSpPr>
            <a:spLocks noGrp="1"/>
          </p:cNvSpPr>
          <p:nvPr>
            <p:ph type="sldNum" sz="quarter" idx="5"/>
          </p:nvPr>
        </p:nvSpPr>
        <p:spPr/>
        <p:txBody>
          <a:bodyPr/>
          <a:lstStyle/>
          <a:p>
            <a:fld id="{C4D14BF1-1889-418B-A8E9-7253B567ACE0}" type="slidenum">
              <a:rPr lang="zh-TW" altLang="en-US" smtClean="0"/>
              <a:t>46</a:t>
            </a:fld>
            <a:endParaRPr lang="zh-TW" altLang="en-US"/>
          </a:p>
        </p:txBody>
      </p:sp>
    </p:spTree>
    <p:extLst>
      <p:ext uri="{BB962C8B-B14F-4D97-AF65-F5344CB8AC3E}">
        <p14:creationId xmlns:p14="http://schemas.microsoft.com/office/powerpoint/2010/main" val="116222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年際放前面 季節</a:t>
            </a:r>
            <a:endParaRPr lang="en-US" altLang="zh-TW" dirty="0"/>
          </a:p>
          <a:p>
            <a:r>
              <a:rPr lang="zh-TW" altLang="en-US" dirty="0"/>
              <a:t>找其他國家資料 拉大空間</a:t>
            </a:r>
            <a:endParaRPr lang="en-US" altLang="zh-TW" dirty="0"/>
          </a:p>
          <a:p>
            <a:r>
              <a:rPr lang="en-US" altLang="zh-TW" dirty="0" err="1"/>
              <a:t>Eg.</a:t>
            </a:r>
            <a:r>
              <a:rPr lang="zh-TW" altLang="en-US" dirty="0"/>
              <a:t>不同社經區域 電力分布</a:t>
            </a:r>
            <a:r>
              <a:rPr lang="en-US" altLang="zh-TW" dirty="0"/>
              <a:t>(x)</a:t>
            </a:r>
            <a:r>
              <a:rPr lang="zh-TW" altLang="en-US" dirty="0"/>
              <a:t> </a:t>
            </a:r>
            <a:r>
              <a:rPr lang="en-US" altLang="zh-TW" dirty="0"/>
              <a:t>-&gt; </a:t>
            </a:r>
            <a:r>
              <a:rPr lang="zh-TW" altLang="en-US" dirty="0"/>
              <a:t>疾病</a:t>
            </a:r>
            <a:r>
              <a:rPr lang="en-US" altLang="zh-TW" dirty="0"/>
              <a:t>(o)</a:t>
            </a:r>
            <a:r>
              <a:rPr lang="zh-TW" altLang="en-US" dirty="0"/>
              <a:t> </a:t>
            </a:r>
            <a:r>
              <a:rPr lang="en-US" altLang="zh-TW" dirty="0"/>
              <a:t>(</a:t>
            </a:r>
            <a:r>
              <a:rPr lang="zh-TW" altLang="en-US" dirty="0"/>
              <a:t>疾病太多人做</a:t>
            </a:r>
            <a:endParaRPr lang="en-US" altLang="zh-TW" dirty="0"/>
          </a:p>
          <a:p>
            <a:r>
              <a:rPr lang="zh-TW" altLang="en-US" dirty="0"/>
              <a:t>賣冷氣、飲料、衣服</a:t>
            </a:r>
            <a:endParaRPr lang="en-US" altLang="zh-TW" dirty="0"/>
          </a:p>
          <a:p>
            <a:endParaRPr lang="en-US" altLang="zh-TW"/>
          </a:p>
          <a:p>
            <a:endParaRPr lang="en-US" altLang="zh-TW" dirty="0"/>
          </a:p>
        </p:txBody>
      </p:sp>
      <p:sp>
        <p:nvSpPr>
          <p:cNvPr id="4" name="投影片編號版面配置區 3"/>
          <p:cNvSpPr>
            <a:spLocks noGrp="1"/>
          </p:cNvSpPr>
          <p:nvPr>
            <p:ph type="sldNum" sz="quarter" idx="5"/>
          </p:nvPr>
        </p:nvSpPr>
        <p:spPr/>
        <p:txBody>
          <a:bodyPr/>
          <a:lstStyle/>
          <a:p>
            <a:fld id="{C4D14BF1-1889-418B-A8E9-7253B567ACE0}" type="slidenum">
              <a:rPr lang="zh-TW" altLang="en-US" smtClean="0"/>
              <a:t>48</a:t>
            </a:fld>
            <a:endParaRPr lang="zh-TW" altLang="en-US"/>
          </a:p>
        </p:txBody>
      </p:sp>
    </p:spTree>
    <p:extLst>
      <p:ext uri="{BB962C8B-B14F-4D97-AF65-F5344CB8AC3E}">
        <p14:creationId xmlns:p14="http://schemas.microsoft.com/office/powerpoint/2010/main" val="198917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CD2246-21E0-4F1C-BA9C-9930BEE3AC2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2051B5C-DA15-4A13-A725-8F981537F0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E449080-2904-4AFC-ADA1-562349FE0E65}"/>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5" name="頁尾版面配置區 4">
            <a:extLst>
              <a:ext uri="{FF2B5EF4-FFF2-40B4-BE49-F238E27FC236}">
                <a16:creationId xmlns:a16="http://schemas.microsoft.com/office/drawing/2014/main" id="{A0AB416A-9980-45F3-B91E-4286985539F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803DBFD-5D64-43FD-9224-8834ECE0674B}"/>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2838150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10D2DE-FD0F-48FD-9039-421837D06E8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0E6F7DB-3744-4DEA-B764-1459B50817B8}"/>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C137304-BDF0-49F6-ADFA-7628BD449E2C}"/>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5" name="頁尾版面配置區 4">
            <a:extLst>
              <a:ext uri="{FF2B5EF4-FFF2-40B4-BE49-F238E27FC236}">
                <a16:creationId xmlns:a16="http://schemas.microsoft.com/office/drawing/2014/main" id="{532B05EE-D9DB-45AF-889F-83DA089EDE0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FD0DD3-46F0-458E-8C25-A9F9B5AAD227}"/>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1291520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C7F9BAD-1740-43D6-973D-BA73EB590F6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FF360D8-A18C-4053-99BC-D5D1490EF97A}"/>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CEBF033-4C64-42D3-9278-C96A1531BBA8}"/>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5" name="頁尾版面配置區 4">
            <a:extLst>
              <a:ext uri="{FF2B5EF4-FFF2-40B4-BE49-F238E27FC236}">
                <a16:creationId xmlns:a16="http://schemas.microsoft.com/office/drawing/2014/main" id="{43B1D000-C844-4CEB-8AA3-3B39152FFD2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DE4B50D-592B-431E-AB08-45BF50ACAA15}"/>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2430924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359302-CD92-4FF5-9319-778C8547965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539A9EA-DB83-4FAD-9D5D-F16918B31E8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4C60900-FFA0-4C8A-9856-3CF73F39784F}"/>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5" name="頁尾版面配置區 4">
            <a:extLst>
              <a:ext uri="{FF2B5EF4-FFF2-40B4-BE49-F238E27FC236}">
                <a16:creationId xmlns:a16="http://schemas.microsoft.com/office/drawing/2014/main" id="{8440F2B2-5B81-4B5E-86B2-65C1D2B0A4D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1A38563-2CAA-4D8E-9A87-96CB4826572E}"/>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2849770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F6D893-08FF-46ED-9E86-F4C1A8FC96B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11083DB-11D3-4453-B2EE-10F399D360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ACF630E-B06B-4227-A29A-29B217550A42}"/>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5" name="頁尾版面配置區 4">
            <a:extLst>
              <a:ext uri="{FF2B5EF4-FFF2-40B4-BE49-F238E27FC236}">
                <a16:creationId xmlns:a16="http://schemas.microsoft.com/office/drawing/2014/main" id="{9995F3FB-189F-4CE2-A211-511021E4242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B8040A1-0FA0-4653-AF1A-8A1348813E74}"/>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237463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10720-0C5A-40BE-A4D2-EC0A127B916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D6E6052-33B5-4B08-BAEF-D1E6FF3E38C8}"/>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C8440AD-460C-4C92-B03F-9879980B1F74}"/>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64DE618-DB38-401A-8584-03F508909592}"/>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6" name="頁尾版面配置區 5">
            <a:extLst>
              <a:ext uri="{FF2B5EF4-FFF2-40B4-BE49-F238E27FC236}">
                <a16:creationId xmlns:a16="http://schemas.microsoft.com/office/drawing/2014/main" id="{61CB771F-B553-4530-B9E1-AC95E752A33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D6421B1-6EE3-4655-BE90-FA07AB973163}"/>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90494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A206-8820-404C-A201-01E4F55E304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C99E085-24E5-41BB-A37E-B3A479021F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C52D62AC-51FD-4BE8-9943-5B596FE1B39D}"/>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7BEAF01-ACBC-45AE-9544-FE45451AA3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6619BC0-6DE3-48D6-918E-2039CDAA086C}"/>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460964A-BD1A-4BFE-87E2-346BA425D849}"/>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8" name="頁尾版面配置區 7">
            <a:extLst>
              <a:ext uri="{FF2B5EF4-FFF2-40B4-BE49-F238E27FC236}">
                <a16:creationId xmlns:a16="http://schemas.microsoft.com/office/drawing/2014/main" id="{169906BC-4767-4995-9476-4757D5F4DE9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DCD282E-621A-408B-BC8A-1206DBD6373B}"/>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197126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D7EDAD-998F-4CDC-8AFF-F661CCCA23E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6AE0BE8-E040-4D58-95C2-7291A499E386}"/>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4" name="頁尾版面配置區 3">
            <a:extLst>
              <a:ext uri="{FF2B5EF4-FFF2-40B4-BE49-F238E27FC236}">
                <a16:creationId xmlns:a16="http://schemas.microsoft.com/office/drawing/2014/main" id="{7EEE90CE-B010-4385-95A7-1935A026CAC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88E86AD-D00F-47CD-88DA-8A6ABB178CDD}"/>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3914262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D20EB9C-9A5E-4A0B-AD90-EDE78FBBF36B}"/>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3" name="頁尾版面配置區 2">
            <a:extLst>
              <a:ext uri="{FF2B5EF4-FFF2-40B4-BE49-F238E27FC236}">
                <a16:creationId xmlns:a16="http://schemas.microsoft.com/office/drawing/2014/main" id="{58902ADE-8FAC-4549-A140-FC483649F56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E490BE8-2D61-4F31-B2F4-647F63B04D71}"/>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1757141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7CAD33-8B58-4E71-8064-32E471EEE70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8B7BD55-C8B7-4F1C-AB43-0E578CBF4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6920E91-2163-4B40-86D9-B40A06A87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61C484D-4CAC-47A0-941D-9DE685CDCD38}"/>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6" name="頁尾版面配置區 5">
            <a:extLst>
              <a:ext uri="{FF2B5EF4-FFF2-40B4-BE49-F238E27FC236}">
                <a16:creationId xmlns:a16="http://schemas.microsoft.com/office/drawing/2014/main" id="{936CC950-61CC-4CF8-A27C-0B5E0CBDE5B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04077A6-6254-431B-8011-197D3B044A94}"/>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353687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11D2B0-7A19-426D-8117-485EAB97D3B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03B8A34-E5B8-41D3-9194-616C125ED5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4169600-6879-4E94-8268-415996793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BAD080A6-6EDC-45F5-AC10-E3E282AFB4F2}"/>
              </a:ext>
            </a:extLst>
          </p:cNvPr>
          <p:cNvSpPr>
            <a:spLocks noGrp="1"/>
          </p:cNvSpPr>
          <p:nvPr>
            <p:ph type="dt" sz="half" idx="10"/>
          </p:nvPr>
        </p:nvSpPr>
        <p:spPr/>
        <p:txBody>
          <a:bodyPr/>
          <a:lstStyle/>
          <a:p>
            <a:fld id="{D4EEE58C-ABD7-442A-ACB6-184365950CAF}" type="datetimeFigureOut">
              <a:rPr lang="zh-TW" altLang="en-US" smtClean="0"/>
              <a:t>2020/8/14</a:t>
            </a:fld>
            <a:endParaRPr lang="zh-TW" altLang="en-US"/>
          </a:p>
        </p:txBody>
      </p:sp>
      <p:sp>
        <p:nvSpPr>
          <p:cNvPr id="6" name="頁尾版面配置區 5">
            <a:extLst>
              <a:ext uri="{FF2B5EF4-FFF2-40B4-BE49-F238E27FC236}">
                <a16:creationId xmlns:a16="http://schemas.microsoft.com/office/drawing/2014/main" id="{592825A2-E459-4EE5-9570-76F5F7C910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E0AEACA-E4CA-4B28-B1F7-3E32143F4485}"/>
              </a:ext>
            </a:extLst>
          </p:cNvPr>
          <p:cNvSpPr>
            <a:spLocks noGrp="1"/>
          </p:cNvSpPr>
          <p:nvPr>
            <p:ph type="sldNum" sz="quarter" idx="12"/>
          </p:nvPr>
        </p:nvSpPr>
        <p:spPr/>
        <p:txBody>
          <a:body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1806129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F5E0DE1-4798-4D7F-93BC-2772E436E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B396BE8-E31C-4631-8F36-38F01BFB7C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E2F9D6-D5DE-4ACB-8154-4519EAC3A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EE58C-ABD7-442A-ACB6-184365950CAF}" type="datetimeFigureOut">
              <a:rPr lang="zh-TW" altLang="en-US" smtClean="0"/>
              <a:t>2020/8/14</a:t>
            </a:fld>
            <a:endParaRPr lang="zh-TW" altLang="en-US"/>
          </a:p>
        </p:txBody>
      </p:sp>
      <p:sp>
        <p:nvSpPr>
          <p:cNvPr id="5" name="頁尾版面配置區 4">
            <a:extLst>
              <a:ext uri="{FF2B5EF4-FFF2-40B4-BE49-F238E27FC236}">
                <a16:creationId xmlns:a16="http://schemas.microsoft.com/office/drawing/2014/main" id="{754D05CE-9D58-4C61-BAD7-9C76D42235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2C87E71-396A-4859-9BB8-CA251C4315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57CBB-8979-4F40-A1D4-6AB6ADFCF6A9}" type="slidenum">
              <a:rPr lang="zh-TW" altLang="en-US" smtClean="0"/>
              <a:t>‹#›</a:t>
            </a:fld>
            <a:endParaRPr lang="zh-TW" altLang="en-US"/>
          </a:p>
        </p:txBody>
      </p:sp>
    </p:spTree>
    <p:extLst>
      <p:ext uri="{BB962C8B-B14F-4D97-AF65-F5344CB8AC3E}">
        <p14:creationId xmlns:p14="http://schemas.microsoft.com/office/powerpoint/2010/main" val="929916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70DF62-A4E0-4E6B-9985-139776B65CCE}"/>
              </a:ext>
            </a:extLst>
          </p:cNvPr>
          <p:cNvSpPr>
            <a:spLocks noGrp="1"/>
          </p:cNvSpPr>
          <p:nvPr>
            <p:ph type="ctrTitle"/>
          </p:nvPr>
        </p:nvSpPr>
        <p:spPr/>
        <p:txBody>
          <a:bodyPr/>
          <a:lstStyle/>
          <a:p>
            <a:r>
              <a:rPr lang="en-US" altLang="zh-TW" dirty="0"/>
              <a:t>WBGT</a:t>
            </a:r>
            <a:endParaRPr lang="zh-TW" altLang="en-US" dirty="0"/>
          </a:p>
        </p:txBody>
      </p:sp>
      <p:sp>
        <p:nvSpPr>
          <p:cNvPr id="3" name="副標題 2">
            <a:extLst>
              <a:ext uri="{FF2B5EF4-FFF2-40B4-BE49-F238E27FC236}">
                <a16:creationId xmlns:a16="http://schemas.microsoft.com/office/drawing/2014/main" id="{517264D0-590B-4489-AC2B-AE1B3E339C3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265297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11531B90-F056-4EE9-B42F-5811F2948701}"/>
              </a:ext>
            </a:extLst>
          </p:cNvPr>
          <p:cNvSpPr>
            <a:spLocks noGrp="1"/>
          </p:cNvSpPr>
          <p:nvPr>
            <p:ph type="title"/>
          </p:nvPr>
        </p:nvSpPr>
        <p:spPr>
          <a:xfrm>
            <a:off x="838200" y="365125"/>
            <a:ext cx="10515600" cy="1325563"/>
          </a:xfrm>
        </p:spPr>
        <p:txBody>
          <a:bodyPr/>
          <a:lstStyle/>
          <a:p>
            <a:endParaRPr lang="zh-TW" altLang="en-US"/>
          </a:p>
        </p:txBody>
      </p:sp>
      <p:sp>
        <p:nvSpPr>
          <p:cNvPr id="9" name="內容版面配置區 2">
            <a:extLst>
              <a:ext uri="{FF2B5EF4-FFF2-40B4-BE49-F238E27FC236}">
                <a16:creationId xmlns:a16="http://schemas.microsoft.com/office/drawing/2014/main" id="{9DDE3E12-59C1-49DC-A585-DD1697D2F5A1}"/>
              </a:ext>
            </a:extLst>
          </p:cNvPr>
          <p:cNvSpPr>
            <a:spLocks noGrp="1"/>
          </p:cNvSpPr>
          <p:nvPr>
            <p:ph idx="1"/>
          </p:nvPr>
        </p:nvSpPr>
        <p:spPr>
          <a:xfrm>
            <a:off x="838200" y="1825625"/>
            <a:ext cx="10515600" cy="4351338"/>
          </a:xfrm>
        </p:spPr>
        <p:txBody>
          <a:bodyPr/>
          <a:lstStyle/>
          <a:p>
            <a:endParaRPr lang="zh-TW" altLang="en-US"/>
          </a:p>
        </p:txBody>
      </p:sp>
      <p:pic>
        <p:nvPicPr>
          <p:cNvPr id="10" name="圖片 9">
            <a:extLst>
              <a:ext uri="{FF2B5EF4-FFF2-40B4-BE49-F238E27FC236}">
                <a16:creationId xmlns:a16="http://schemas.microsoft.com/office/drawing/2014/main" id="{833858BA-522D-4EA3-A164-860007BBF453}"/>
              </a:ext>
            </a:extLst>
          </p:cNvPr>
          <p:cNvPicPr>
            <a:picLocks noChangeAspect="1"/>
          </p:cNvPicPr>
          <p:nvPr/>
        </p:nvPicPr>
        <p:blipFill>
          <a:blip r:embed="rId2"/>
          <a:stretch>
            <a:fillRect/>
          </a:stretch>
        </p:blipFill>
        <p:spPr>
          <a:xfrm>
            <a:off x="0" y="228404"/>
            <a:ext cx="12192000" cy="6401191"/>
          </a:xfrm>
          <a:prstGeom prst="rect">
            <a:avLst/>
          </a:prstGeom>
        </p:spPr>
      </p:pic>
      <p:sp>
        <p:nvSpPr>
          <p:cNvPr id="12" name="矩形 11">
            <a:extLst>
              <a:ext uri="{FF2B5EF4-FFF2-40B4-BE49-F238E27FC236}">
                <a16:creationId xmlns:a16="http://schemas.microsoft.com/office/drawing/2014/main" id="{91AEC5D4-C5C8-45DA-AD1F-2B8F3D89EDD8}"/>
              </a:ext>
            </a:extLst>
          </p:cNvPr>
          <p:cNvSpPr/>
          <p:nvPr/>
        </p:nvSpPr>
        <p:spPr>
          <a:xfrm>
            <a:off x="2926509" y="2826553"/>
            <a:ext cx="4519319" cy="2525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259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18A41529-058A-4D1C-89B3-9F5A3E1C47ED}"/>
              </a:ext>
            </a:extLst>
          </p:cNvPr>
          <p:cNvSpPr>
            <a:spLocks noGrp="1"/>
          </p:cNvSpPr>
          <p:nvPr>
            <p:ph type="title"/>
          </p:nvPr>
        </p:nvSpPr>
        <p:spPr>
          <a:xfrm>
            <a:off x="838200" y="365125"/>
            <a:ext cx="10515600" cy="1325563"/>
          </a:xfrm>
        </p:spPr>
        <p:txBody>
          <a:bodyPr/>
          <a:lstStyle/>
          <a:p>
            <a:endParaRPr lang="zh-TW" altLang="en-US"/>
          </a:p>
        </p:txBody>
      </p:sp>
      <p:sp>
        <p:nvSpPr>
          <p:cNvPr id="5" name="內容版面配置區 2">
            <a:extLst>
              <a:ext uri="{FF2B5EF4-FFF2-40B4-BE49-F238E27FC236}">
                <a16:creationId xmlns:a16="http://schemas.microsoft.com/office/drawing/2014/main" id="{DC1371A8-97A7-4113-B3E4-07AAA76E7A1E}"/>
              </a:ext>
            </a:extLst>
          </p:cNvPr>
          <p:cNvSpPr>
            <a:spLocks noGrp="1"/>
          </p:cNvSpPr>
          <p:nvPr>
            <p:ph idx="1"/>
          </p:nvPr>
        </p:nvSpPr>
        <p:spPr>
          <a:xfrm>
            <a:off x="838200" y="1825625"/>
            <a:ext cx="10515600" cy="4351338"/>
          </a:xfrm>
        </p:spPr>
        <p:txBody>
          <a:bodyPr/>
          <a:lstStyle/>
          <a:p>
            <a:endParaRPr lang="zh-TW" altLang="en-US"/>
          </a:p>
        </p:txBody>
      </p:sp>
      <p:pic>
        <p:nvPicPr>
          <p:cNvPr id="6" name="圖片 5">
            <a:extLst>
              <a:ext uri="{FF2B5EF4-FFF2-40B4-BE49-F238E27FC236}">
                <a16:creationId xmlns:a16="http://schemas.microsoft.com/office/drawing/2014/main" id="{3F1E49A6-BB93-4A62-92A2-0985519E4172}"/>
              </a:ext>
            </a:extLst>
          </p:cNvPr>
          <p:cNvPicPr>
            <a:picLocks noChangeAspect="1"/>
          </p:cNvPicPr>
          <p:nvPr/>
        </p:nvPicPr>
        <p:blipFill>
          <a:blip r:embed="rId2"/>
          <a:stretch>
            <a:fillRect/>
          </a:stretch>
        </p:blipFill>
        <p:spPr>
          <a:xfrm>
            <a:off x="0" y="178324"/>
            <a:ext cx="12192000" cy="6501351"/>
          </a:xfrm>
          <a:prstGeom prst="rect">
            <a:avLst/>
          </a:prstGeom>
        </p:spPr>
      </p:pic>
      <p:sp>
        <p:nvSpPr>
          <p:cNvPr id="10" name="矩形 9">
            <a:extLst>
              <a:ext uri="{FF2B5EF4-FFF2-40B4-BE49-F238E27FC236}">
                <a16:creationId xmlns:a16="http://schemas.microsoft.com/office/drawing/2014/main" id="{32FEE22E-63D4-44D9-AD68-68CED93919E3}"/>
              </a:ext>
            </a:extLst>
          </p:cNvPr>
          <p:cNvSpPr/>
          <p:nvPr/>
        </p:nvSpPr>
        <p:spPr>
          <a:xfrm>
            <a:off x="3100777" y="4991256"/>
            <a:ext cx="4233084" cy="2432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65705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TW" altLang="en-US" sz="5800" kern="1200" dirty="0">
                <a:solidFill>
                  <a:schemeClr val="tx1"/>
                </a:solidFill>
                <a:latin typeface="微軟正黑體" panose="020B0604030504040204" pitchFamily="34" charset="-120"/>
                <a:ea typeface="微軟正黑體" panose="020B0604030504040204" pitchFamily="34" charset="-120"/>
              </a:rPr>
              <a:t>以氣象局測站資料分析臺灣</a:t>
            </a:r>
            <a:r>
              <a:rPr lang="en-US" altLang="zh-TW" sz="5800" kern="1200" dirty="0">
                <a:solidFill>
                  <a:schemeClr val="tx1"/>
                </a:solidFill>
                <a:latin typeface="微軟正黑體" panose="020B0604030504040204" pitchFamily="34" charset="-120"/>
                <a:ea typeface="微軟正黑體" panose="020B0604030504040204" pitchFamily="34" charset="-120"/>
              </a:rPr>
              <a:t>WBGT</a:t>
            </a:r>
            <a:r>
              <a:rPr lang="zh-TW" altLang="en-US" sz="5800" dirty="0">
                <a:latin typeface="微軟正黑體" panose="020B0604030504040204" pitchFamily="34" charset="-120"/>
                <a:ea typeface="微軟正黑體" panose="020B0604030504040204" pitchFamily="34" charset="-120"/>
              </a:rPr>
              <a:t>趨勢</a:t>
            </a:r>
            <a:endParaRPr lang="en-US" altLang="zh-TW" sz="5800" kern="1200" dirty="0">
              <a:solidFill>
                <a:schemeClr val="tx1"/>
              </a:solidFill>
              <a:latin typeface="微軟正黑體" panose="020B0604030504040204" pitchFamily="34" charset="-120"/>
              <a:ea typeface="微軟正黑體" panose="020B0604030504040204" pitchFamily="34" charset="-120"/>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altLang="zh-TW" sz="2400" kern="1200">
              <a:solidFill>
                <a:schemeClr val="accent1">
                  <a:lumMod val="60000"/>
                  <a:lumOff val="40000"/>
                </a:schemeClr>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23434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zh-TW" altLang="en-US" dirty="0">
                <a:solidFill>
                  <a:schemeClr val="bg1"/>
                </a:solidFill>
              </a:rPr>
              <a:t>時際</a:t>
            </a:r>
            <a:r>
              <a:rPr lang="zh-TW" altLang="en-US" kern="1200" dirty="0">
                <a:solidFill>
                  <a:schemeClr val="bg1"/>
                </a:solidFill>
                <a:latin typeface="+mj-lt"/>
                <a:ea typeface="+mj-ea"/>
                <a:cs typeface="+mj-cs"/>
              </a:rPr>
              <a:t>變化</a:t>
            </a:r>
            <a:endParaRPr lang="en-US" altLang="zh-TW" kern="1200" dirty="0">
              <a:solidFill>
                <a:schemeClr val="bg1"/>
              </a:solidFill>
              <a:latin typeface="+mj-lt"/>
              <a:ea typeface="+mj-ea"/>
              <a:cs typeface="+mj-cs"/>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675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2F930E-B4E1-4D61-8644-33F8161AE7ED}"/>
              </a:ext>
            </a:extLst>
          </p:cNvPr>
          <p:cNvSpPr>
            <a:spLocks noGrp="1"/>
          </p:cNvSpPr>
          <p:nvPr>
            <p:ph type="title"/>
          </p:nvPr>
        </p:nvSpPr>
        <p:spPr/>
        <p:txBody>
          <a:bodyPr/>
          <a:lstStyle/>
          <a:p>
            <a:r>
              <a:rPr lang="zh-TW" altLang="en-US" dirty="0"/>
              <a:t>單日 各類測站 </a:t>
            </a:r>
            <a:r>
              <a:rPr lang="en-US" altLang="zh-TW" dirty="0"/>
              <a:t>WBGT</a:t>
            </a:r>
            <a:r>
              <a:rPr lang="zh-TW" altLang="en-US" dirty="0"/>
              <a:t>旗色時數百分比</a:t>
            </a:r>
            <a:r>
              <a:rPr lang="en-US" altLang="zh-TW" sz="2000" dirty="0"/>
              <a:t>/</a:t>
            </a:r>
            <a:r>
              <a:rPr lang="zh-TW" altLang="en-US" sz="2000" dirty="0"/>
              <a:t>單一測站單一小時各旗色總觀測時數</a:t>
            </a:r>
            <a:endParaRPr lang="zh-TW" altLang="en-US" dirty="0"/>
          </a:p>
        </p:txBody>
      </p:sp>
      <p:sp>
        <p:nvSpPr>
          <p:cNvPr id="3" name="內容版面配置區 2">
            <a:extLst>
              <a:ext uri="{FF2B5EF4-FFF2-40B4-BE49-F238E27FC236}">
                <a16:creationId xmlns:a16="http://schemas.microsoft.com/office/drawing/2014/main" id="{F6A1B808-14FA-43F5-9B5F-3255B668957B}"/>
              </a:ext>
            </a:extLst>
          </p:cNvPr>
          <p:cNvSpPr>
            <a:spLocks noGrp="1"/>
          </p:cNvSpPr>
          <p:nvPr>
            <p:ph idx="1"/>
          </p:nvPr>
        </p:nvSpPr>
        <p:spPr/>
        <p:txBody>
          <a:bodyPr/>
          <a:lstStyle/>
          <a:p>
            <a:endParaRPr lang="zh-TW" altLang="en-US"/>
          </a:p>
        </p:txBody>
      </p:sp>
      <p:pic>
        <p:nvPicPr>
          <p:cNvPr id="8" name="圖片 7">
            <a:extLst>
              <a:ext uri="{FF2B5EF4-FFF2-40B4-BE49-F238E27FC236}">
                <a16:creationId xmlns:a16="http://schemas.microsoft.com/office/drawing/2014/main" id="{DDCEA590-D531-4DCC-9307-48B8FE87CABA}"/>
              </a:ext>
            </a:extLst>
          </p:cNvPr>
          <p:cNvPicPr>
            <a:picLocks noChangeAspect="1"/>
          </p:cNvPicPr>
          <p:nvPr/>
        </p:nvPicPr>
        <p:blipFill>
          <a:blip r:embed="rId2"/>
          <a:stretch>
            <a:fillRect/>
          </a:stretch>
        </p:blipFill>
        <p:spPr>
          <a:xfrm>
            <a:off x="623596" y="1723938"/>
            <a:ext cx="4178647" cy="3240000"/>
          </a:xfrm>
          <a:prstGeom prst="rect">
            <a:avLst/>
          </a:prstGeom>
        </p:spPr>
      </p:pic>
      <p:pic>
        <p:nvPicPr>
          <p:cNvPr id="9" name="圖片 8">
            <a:extLst>
              <a:ext uri="{FF2B5EF4-FFF2-40B4-BE49-F238E27FC236}">
                <a16:creationId xmlns:a16="http://schemas.microsoft.com/office/drawing/2014/main" id="{00D6D3CE-33B2-47DC-A516-87D1321BF791}"/>
              </a:ext>
            </a:extLst>
          </p:cNvPr>
          <p:cNvPicPr>
            <a:picLocks noChangeAspect="1"/>
          </p:cNvPicPr>
          <p:nvPr/>
        </p:nvPicPr>
        <p:blipFill>
          <a:blip r:embed="rId3"/>
          <a:stretch>
            <a:fillRect/>
          </a:stretch>
        </p:blipFill>
        <p:spPr>
          <a:xfrm>
            <a:off x="4006676" y="1707313"/>
            <a:ext cx="4178647" cy="3240000"/>
          </a:xfrm>
          <a:prstGeom prst="rect">
            <a:avLst/>
          </a:prstGeom>
        </p:spPr>
      </p:pic>
      <p:pic>
        <p:nvPicPr>
          <p:cNvPr id="10" name="圖片 9">
            <a:extLst>
              <a:ext uri="{FF2B5EF4-FFF2-40B4-BE49-F238E27FC236}">
                <a16:creationId xmlns:a16="http://schemas.microsoft.com/office/drawing/2014/main" id="{625B3873-7219-4D6C-A8A5-127F482BD83C}"/>
              </a:ext>
            </a:extLst>
          </p:cNvPr>
          <p:cNvPicPr>
            <a:picLocks noChangeAspect="1"/>
          </p:cNvPicPr>
          <p:nvPr/>
        </p:nvPicPr>
        <p:blipFill>
          <a:blip r:embed="rId4"/>
          <a:stretch>
            <a:fillRect/>
          </a:stretch>
        </p:blipFill>
        <p:spPr>
          <a:xfrm>
            <a:off x="7389756" y="1690688"/>
            <a:ext cx="4178647" cy="3240000"/>
          </a:xfrm>
          <a:prstGeom prst="rect">
            <a:avLst/>
          </a:prstGeom>
        </p:spPr>
      </p:pic>
      <p:graphicFrame>
        <p:nvGraphicFramePr>
          <p:cNvPr id="11" name="表格 10">
            <a:extLst>
              <a:ext uri="{FF2B5EF4-FFF2-40B4-BE49-F238E27FC236}">
                <a16:creationId xmlns:a16="http://schemas.microsoft.com/office/drawing/2014/main" id="{F4D1D21B-E227-4C53-807E-E03F49C8AAC7}"/>
              </a:ext>
            </a:extLst>
          </p:cNvPr>
          <p:cNvGraphicFramePr>
            <a:graphicFrameLocks noGrp="1"/>
          </p:cNvGraphicFramePr>
          <p:nvPr>
            <p:extLst/>
          </p:nvPr>
        </p:nvGraphicFramePr>
        <p:xfrm>
          <a:off x="2155370" y="5065625"/>
          <a:ext cx="7881257" cy="1742440"/>
        </p:xfrm>
        <a:graphic>
          <a:graphicData uri="http://schemas.openxmlformats.org/drawingml/2006/table">
            <a:tbl>
              <a:tblPr firstRow="1" bandRow="1">
                <a:tableStyleId>{5C22544A-7EE6-4342-B048-85BDC9FD1C3A}</a:tableStyleId>
              </a:tblPr>
              <a:tblGrid>
                <a:gridCol w="669037">
                  <a:extLst>
                    <a:ext uri="{9D8B030D-6E8A-4147-A177-3AD203B41FA5}">
                      <a16:colId xmlns:a16="http://schemas.microsoft.com/office/drawing/2014/main" val="2657770295"/>
                    </a:ext>
                  </a:extLst>
                </a:gridCol>
                <a:gridCol w="753277">
                  <a:extLst>
                    <a:ext uri="{9D8B030D-6E8A-4147-A177-3AD203B41FA5}">
                      <a16:colId xmlns:a16="http://schemas.microsoft.com/office/drawing/2014/main" val="1484158655"/>
                    </a:ext>
                  </a:extLst>
                </a:gridCol>
                <a:gridCol w="1736795">
                  <a:extLst>
                    <a:ext uri="{9D8B030D-6E8A-4147-A177-3AD203B41FA5}">
                      <a16:colId xmlns:a16="http://schemas.microsoft.com/office/drawing/2014/main" val="3998974685"/>
                    </a:ext>
                  </a:extLst>
                </a:gridCol>
                <a:gridCol w="4722148">
                  <a:extLst>
                    <a:ext uri="{9D8B030D-6E8A-4147-A177-3AD203B41FA5}">
                      <a16:colId xmlns:a16="http://schemas.microsoft.com/office/drawing/2014/main" val="4199570544"/>
                    </a:ext>
                  </a:extLst>
                </a:gridCol>
              </a:tblGrid>
              <a:tr h="370840">
                <a:tc>
                  <a:txBody>
                    <a:bodyPr/>
                    <a:lstStyle/>
                    <a:p>
                      <a:r>
                        <a:rPr lang="zh-TW" altLang="en-US" sz="1600" dirty="0">
                          <a:latin typeface="微軟正黑體" panose="020B0604030504040204" pitchFamily="34" charset="-120"/>
                          <a:ea typeface="微軟正黑體" panose="020B0604030504040204" pitchFamily="34" charset="-120"/>
                        </a:rPr>
                        <a:t>組別</a:t>
                      </a:r>
                    </a:p>
                  </a:txBody>
                  <a:tcPr/>
                </a:tc>
                <a:tc gridSpan="2">
                  <a:txBody>
                    <a:bodyPr/>
                    <a:lstStyle/>
                    <a:p>
                      <a:r>
                        <a:rPr lang="zh-TW" altLang="en-US" sz="1600" dirty="0">
                          <a:latin typeface="微軟正黑體" panose="020B0604030504040204" pitchFamily="34" charset="-120"/>
                          <a:ea typeface="微軟正黑體" panose="020B0604030504040204" pitchFamily="34" charset="-120"/>
                        </a:rPr>
                        <a:t>意義</a:t>
                      </a:r>
                    </a:p>
                  </a:txBody>
                  <a:tcPr/>
                </a:tc>
                <a:tc hMerge="1">
                  <a:txBody>
                    <a:bodyPr/>
                    <a:lstStyle/>
                    <a:p>
                      <a:endParaRPr lang="zh-TW" altLang="en-US" dirty="0"/>
                    </a:p>
                  </a:txBody>
                  <a:tcPr/>
                </a:tc>
                <a:tc>
                  <a:txBody>
                    <a:bodyPr/>
                    <a:lstStyle/>
                    <a:p>
                      <a:r>
                        <a:rPr lang="zh-TW" altLang="en-US" sz="16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320040">
                <a:tc>
                  <a:txBody>
                    <a:bodyPr/>
                    <a:lstStyle/>
                    <a:p>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微軟正黑體" panose="020B0604030504040204" pitchFamily="34" charset="-120"/>
                          <a:ea typeface="微軟正黑體" panose="020B0604030504040204" pitchFamily="34" charset="-120"/>
                        </a:rPr>
                        <a:t>都市</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人口密度</a:t>
                      </a:r>
                      <a:r>
                        <a:rPr lang="en-US" altLang="zh-TW" sz="1600" dirty="0">
                          <a:latin typeface="微軟正黑體" panose="020B0604030504040204" pitchFamily="34" charset="-120"/>
                          <a:ea typeface="微軟正黑體" panose="020B0604030504040204" pitchFamily="34" charset="-120"/>
                        </a:rPr>
                        <a:t>&gt;=5000)</a:t>
                      </a:r>
                      <a:endParaRPr lang="zh-TW" altLang="en-US" sz="1600" dirty="0">
                        <a:latin typeface="微軟正黑體" panose="020B0604030504040204" pitchFamily="34" charset="-120"/>
                        <a:ea typeface="微軟正黑體" panose="020B0604030504040204" pitchFamily="34" charset="-12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微軟正黑體" panose="020B0604030504040204" pitchFamily="34" charset="-120"/>
                          <a:ea typeface="微軟正黑體" panose="020B0604030504040204" pitchFamily="34" charset="-120"/>
                        </a:rPr>
                        <a:t>板橋 臺北 基隆 臺中 臺南 永康 高雄</a:t>
                      </a:r>
                    </a:p>
                  </a:txBody>
                  <a:tcPr/>
                </a:tc>
                <a:extLst>
                  <a:ext uri="{0D108BD9-81ED-4DB2-BD59-A6C34878D82A}">
                    <a16:rowId xmlns:a16="http://schemas.microsoft.com/office/drawing/2014/main" val="2352313180"/>
                  </a:ext>
                </a:extLst>
              </a:tr>
              <a:tr h="320040">
                <a:tc rowSpan="3">
                  <a:txBody>
                    <a:bodyPr/>
                    <a:lstStyle/>
                    <a:p>
                      <a:r>
                        <a:rPr lang="en-US" altLang="zh-TW" sz="1600" dirty="0">
                          <a:latin typeface="微軟正黑體" panose="020B0604030504040204" pitchFamily="34" charset="-120"/>
                          <a:ea typeface="微軟正黑體" panose="020B0604030504040204" pitchFamily="34" charset="-120"/>
                        </a:rPr>
                        <a:t>B</a:t>
                      </a:r>
                      <a:endParaRPr lang="zh-TW" altLang="en-US" sz="16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600" dirty="0">
                          <a:latin typeface="微軟正黑體" panose="020B0604030504040204" pitchFamily="34" charset="-120"/>
                          <a:ea typeface="微軟正黑體" panose="020B0604030504040204" pitchFamily="34" charset="-120"/>
                        </a:rPr>
                        <a:t>鄉村</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人口密度</a:t>
                      </a:r>
                      <a:r>
                        <a:rPr lang="en-US" altLang="zh-TW" sz="1600" dirty="0">
                          <a:latin typeface="微軟正黑體" panose="020B0604030504040204" pitchFamily="34" charset="-120"/>
                          <a:ea typeface="微軟正黑體" panose="020B0604030504040204" pitchFamily="34" charset="-120"/>
                        </a:rPr>
                        <a:t>&lt;5000)</a:t>
                      </a:r>
                      <a:endParaRPr lang="zh-TW" altLang="en-US" sz="16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56789105"/>
                  </a:ext>
                </a:extLst>
              </a:tr>
              <a:tr h="292982">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微軟正黑體" panose="020B0604030504040204" pitchFamily="34" charset="-120"/>
                          <a:ea typeface="微軟正黑體" panose="020B0604030504040204" pitchFamily="34" charset="-120"/>
                        </a:rPr>
                        <a:t>B1</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西部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微軟正黑體" panose="020B0604030504040204" pitchFamily="34" charset="-120"/>
                          <a:ea typeface="微軟正黑體" panose="020B0604030504040204" pitchFamily="34" charset="-120"/>
                        </a:rPr>
                        <a:t>淡水 新屋 梧棲 嘉義 恆春</a:t>
                      </a:r>
                    </a:p>
                  </a:txBody>
                  <a:tcPr/>
                </a:tc>
                <a:extLst>
                  <a:ext uri="{0D108BD9-81ED-4DB2-BD59-A6C34878D82A}">
                    <a16:rowId xmlns:a16="http://schemas.microsoft.com/office/drawing/2014/main" val="3845690680"/>
                  </a:ext>
                </a:extLst>
              </a:tr>
              <a:tr h="365760">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a:latin typeface="微軟正黑體" panose="020B0604030504040204" pitchFamily="34" charset="-120"/>
                          <a:ea typeface="微軟正黑體" panose="020B0604030504040204" pitchFamily="34" charset="-120"/>
                        </a:rPr>
                        <a:t>B2</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微軟正黑體" panose="020B0604030504040204" pitchFamily="34" charset="-120"/>
                          <a:ea typeface="微軟正黑體" panose="020B0604030504040204" pitchFamily="34" charset="-120"/>
                        </a:rPr>
                        <a:t>東部</a:t>
                      </a:r>
                    </a:p>
                  </a:txBody>
                  <a:tcPr/>
                </a:tc>
                <a:tc>
                  <a:txBody>
                    <a:bodyPr/>
                    <a:lstStyle/>
                    <a:p>
                      <a:r>
                        <a:rPr lang="zh-TW" altLang="en-US" sz="1600" dirty="0">
                          <a:latin typeface="微軟正黑體" panose="020B0604030504040204" pitchFamily="34" charset="-120"/>
                          <a:ea typeface="微軟正黑體" panose="020B0604030504040204" pitchFamily="34" charset="-120"/>
                        </a:rPr>
                        <a:t>花蓮 蘇澳 宜蘭 大武 成功 臺東</a:t>
                      </a:r>
                    </a:p>
                  </a:txBody>
                  <a:tcPr/>
                </a:tc>
                <a:extLst>
                  <a:ext uri="{0D108BD9-81ED-4DB2-BD59-A6C34878D82A}">
                    <a16:rowId xmlns:a16="http://schemas.microsoft.com/office/drawing/2014/main" val="3947626800"/>
                  </a:ext>
                </a:extLst>
              </a:tr>
            </a:tbl>
          </a:graphicData>
        </a:graphic>
      </p:graphicFrame>
    </p:spTree>
    <p:extLst>
      <p:ext uri="{BB962C8B-B14F-4D97-AF65-F5344CB8AC3E}">
        <p14:creationId xmlns:p14="http://schemas.microsoft.com/office/powerpoint/2010/main" val="3333886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2F426B-8EC3-4305-8D7C-28F31534815A}"/>
              </a:ext>
            </a:extLst>
          </p:cNvPr>
          <p:cNvSpPr>
            <a:spLocks noGrp="1"/>
          </p:cNvSpPr>
          <p:nvPr>
            <p:ph type="title"/>
          </p:nvPr>
        </p:nvSpPr>
        <p:spPr/>
        <p:txBody>
          <a:bodyPr/>
          <a:lstStyle/>
          <a:p>
            <a:r>
              <a:rPr lang="zh-TW" altLang="en-US" dirty="0"/>
              <a:t>單日 各類測站 </a:t>
            </a:r>
            <a:r>
              <a:rPr lang="en-US" altLang="zh-TW" dirty="0"/>
              <a:t>WBGT</a:t>
            </a:r>
            <a:r>
              <a:rPr lang="zh-TW" altLang="en-US" dirty="0"/>
              <a:t>旗色時數百分比</a:t>
            </a:r>
            <a:r>
              <a:rPr lang="en-US" altLang="zh-TW" sz="2000" dirty="0"/>
              <a:t>/</a:t>
            </a:r>
            <a:r>
              <a:rPr lang="zh-TW" altLang="en-US" sz="2000" dirty="0"/>
              <a:t>單一測站單一小時各旗色總觀測時數</a:t>
            </a:r>
          </a:p>
        </p:txBody>
      </p:sp>
      <p:sp>
        <p:nvSpPr>
          <p:cNvPr id="3" name="內容版面配置區 2">
            <a:extLst>
              <a:ext uri="{FF2B5EF4-FFF2-40B4-BE49-F238E27FC236}">
                <a16:creationId xmlns:a16="http://schemas.microsoft.com/office/drawing/2014/main" id="{ABACC9EE-5088-4A76-B82F-7FD8F619D55B}"/>
              </a:ext>
            </a:extLst>
          </p:cNvPr>
          <p:cNvSpPr>
            <a:spLocks noGrp="1"/>
          </p:cNvSpPr>
          <p:nvPr>
            <p:ph idx="1"/>
          </p:nvPr>
        </p:nvSpPr>
        <p:spPr/>
        <p:txBody>
          <a:bodyPr/>
          <a:lstStyle/>
          <a:p>
            <a:endParaRPr lang="zh-TW" altLang="en-US" dirty="0"/>
          </a:p>
        </p:txBody>
      </p:sp>
      <p:pic>
        <p:nvPicPr>
          <p:cNvPr id="11" name="圖片 10">
            <a:extLst>
              <a:ext uri="{FF2B5EF4-FFF2-40B4-BE49-F238E27FC236}">
                <a16:creationId xmlns:a16="http://schemas.microsoft.com/office/drawing/2014/main" id="{96D80F07-71C4-4039-BAD1-5D0928674AEF}"/>
              </a:ext>
            </a:extLst>
          </p:cNvPr>
          <p:cNvPicPr>
            <a:picLocks noChangeAspect="1"/>
          </p:cNvPicPr>
          <p:nvPr/>
        </p:nvPicPr>
        <p:blipFill>
          <a:blip r:embed="rId2"/>
          <a:stretch>
            <a:fillRect/>
          </a:stretch>
        </p:blipFill>
        <p:spPr>
          <a:xfrm>
            <a:off x="2316885" y="1690688"/>
            <a:ext cx="4178647" cy="3240000"/>
          </a:xfrm>
          <a:prstGeom prst="rect">
            <a:avLst/>
          </a:prstGeom>
        </p:spPr>
      </p:pic>
      <p:pic>
        <p:nvPicPr>
          <p:cNvPr id="12" name="圖片 11">
            <a:extLst>
              <a:ext uri="{FF2B5EF4-FFF2-40B4-BE49-F238E27FC236}">
                <a16:creationId xmlns:a16="http://schemas.microsoft.com/office/drawing/2014/main" id="{2191357D-DF43-4295-9DBE-D82B73A92242}"/>
              </a:ext>
            </a:extLst>
          </p:cNvPr>
          <p:cNvPicPr>
            <a:picLocks noChangeAspect="1"/>
          </p:cNvPicPr>
          <p:nvPr/>
        </p:nvPicPr>
        <p:blipFill>
          <a:blip r:embed="rId3"/>
          <a:stretch>
            <a:fillRect/>
          </a:stretch>
        </p:blipFill>
        <p:spPr>
          <a:xfrm>
            <a:off x="5657331" y="1690688"/>
            <a:ext cx="4178647" cy="3240000"/>
          </a:xfrm>
          <a:prstGeom prst="rect">
            <a:avLst/>
          </a:prstGeom>
        </p:spPr>
      </p:pic>
      <p:graphicFrame>
        <p:nvGraphicFramePr>
          <p:cNvPr id="13" name="表格 12">
            <a:extLst>
              <a:ext uri="{FF2B5EF4-FFF2-40B4-BE49-F238E27FC236}">
                <a16:creationId xmlns:a16="http://schemas.microsoft.com/office/drawing/2014/main" id="{E96DE069-12D5-4A11-9DD7-5FA7601FEA05}"/>
              </a:ext>
            </a:extLst>
          </p:cNvPr>
          <p:cNvGraphicFramePr>
            <a:graphicFrameLocks noGrp="1"/>
          </p:cNvGraphicFramePr>
          <p:nvPr>
            <p:extLst/>
          </p:nvPr>
        </p:nvGraphicFramePr>
        <p:xfrm>
          <a:off x="1868455" y="5214620"/>
          <a:ext cx="8455090" cy="1097280"/>
        </p:xfrm>
        <a:graphic>
          <a:graphicData uri="http://schemas.openxmlformats.org/drawingml/2006/table">
            <a:tbl>
              <a:tblPr firstRow="1" bandRow="1">
                <a:tableStyleId>{5C22544A-7EE6-4342-B048-85BDC9FD1C3A}</a:tableStyleId>
              </a:tblPr>
              <a:tblGrid>
                <a:gridCol w="717750">
                  <a:extLst>
                    <a:ext uri="{9D8B030D-6E8A-4147-A177-3AD203B41FA5}">
                      <a16:colId xmlns:a16="http://schemas.microsoft.com/office/drawing/2014/main" val="2657770295"/>
                    </a:ext>
                  </a:extLst>
                </a:gridCol>
                <a:gridCol w="2671374">
                  <a:extLst>
                    <a:ext uri="{9D8B030D-6E8A-4147-A177-3AD203B41FA5}">
                      <a16:colId xmlns:a16="http://schemas.microsoft.com/office/drawing/2014/main" val="1484158655"/>
                    </a:ext>
                  </a:extLst>
                </a:gridCol>
                <a:gridCol w="5065966">
                  <a:extLst>
                    <a:ext uri="{9D8B030D-6E8A-4147-A177-3AD203B41FA5}">
                      <a16:colId xmlns:a16="http://schemas.microsoft.com/office/drawing/2014/main" val="4199570544"/>
                    </a:ext>
                  </a:extLst>
                </a:gridCol>
              </a:tblGrid>
              <a:tr h="313009">
                <a:tc>
                  <a:txBody>
                    <a:bodyPr/>
                    <a:lstStyle/>
                    <a:p>
                      <a:r>
                        <a:rPr lang="zh-TW" altLang="en-US" sz="1800" dirty="0">
                          <a:latin typeface="微軟正黑體" panose="020B0604030504040204" pitchFamily="34" charset="-120"/>
                          <a:ea typeface="微軟正黑體" panose="020B0604030504040204" pitchFamily="34" charset="-120"/>
                        </a:rPr>
                        <a:t>組別</a:t>
                      </a:r>
                    </a:p>
                  </a:txBody>
                  <a:tcPr/>
                </a:tc>
                <a:tc>
                  <a:txBody>
                    <a:bodyPr/>
                    <a:lstStyle/>
                    <a:p>
                      <a:r>
                        <a:rPr lang="zh-TW" altLang="en-US" sz="1800" dirty="0">
                          <a:latin typeface="微軟正黑體" panose="020B0604030504040204" pitchFamily="34" charset="-120"/>
                          <a:ea typeface="微軟正黑體" panose="020B0604030504040204" pitchFamily="34" charset="-120"/>
                        </a:rPr>
                        <a:t>意義</a:t>
                      </a:r>
                    </a:p>
                  </a:txBody>
                  <a:tcPr/>
                </a:tc>
                <a:tc>
                  <a:txBody>
                    <a:bodyPr/>
                    <a:lstStyle/>
                    <a:p>
                      <a:r>
                        <a:rPr lang="zh-TW" altLang="en-US" sz="18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185420">
                <a:tc>
                  <a:txBody>
                    <a:bodyPr/>
                    <a:lstStyle/>
                    <a:p>
                      <a:r>
                        <a:rPr lang="en-US" altLang="zh-TW" sz="1800" dirty="0">
                          <a:latin typeface="微軟正黑體" panose="020B0604030504040204" pitchFamily="34" charset="-120"/>
                          <a:ea typeface="微軟正黑體" panose="020B0604030504040204" pitchFamily="34" charset="-120"/>
                        </a:rPr>
                        <a:t>C</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山區</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海拔</a:t>
                      </a:r>
                      <a:r>
                        <a:rPr lang="en-US" altLang="zh-TW" sz="1800" dirty="0">
                          <a:latin typeface="微軟正黑體" panose="020B0604030504040204" pitchFamily="34" charset="-120"/>
                          <a:ea typeface="微軟正黑體" panose="020B0604030504040204" pitchFamily="34" charset="-120"/>
                        </a:rPr>
                        <a:t>&gt;600m)</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鞍部 竹子湖 阿里山 玉山 日月潭</a:t>
                      </a:r>
                    </a:p>
                  </a:txBody>
                  <a:tcPr/>
                </a:tc>
                <a:extLst>
                  <a:ext uri="{0D108BD9-81ED-4DB2-BD59-A6C34878D82A}">
                    <a16:rowId xmlns:a16="http://schemas.microsoft.com/office/drawing/2014/main" val="223945168"/>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D</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離島</a:t>
                      </a:r>
                    </a:p>
                  </a:txBody>
                  <a:tcPr/>
                </a:tc>
                <a:tc>
                  <a:txBody>
                    <a:bodyPr/>
                    <a:lstStyle/>
                    <a:p>
                      <a:r>
                        <a:rPr lang="zh-TW" altLang="en-US" sz="1800" dirty="0">
                          <a:latin typeface="微軟正黑體" panose="020B0604030504040204" pitchFamily="34" charset="-120"/>
                          <a:ea typeface="微軟正黑體" panose="020B0604030504040204" pitchFamily="34" charset="-120"/>
                        </a:rPr>
                        <a:t>彭佳嶼 東吉島 蘭嶼 馬祖 金門 澎湖</a:t>
                      </a:r>
                    </a:p>
                  </a:txBody>
                  <a:tcPr/>
                </a:tc>
                <a:extLst>
                  <a:ext uri="{0D108BD9-81ED-4DB2-BD59-A6C34878D82A}">
                    <a16:rowId xmlns:a16="http://schemas.microsoft.com/office/drawing/2014/main" val="4000608331"/>
                  </a:ext>
                </a:extLst>
              </a:tr>
            </a:tbl>
          </a:graphicData>
        </a:graphic>
      </p:graphicFrame>
    </p:spTree>
    <p:extLst>
      <p:ext uri="{BB962C8B-B14F-4D97-AF65-F5344CB8AC3E}">
        <p14:creationId xmlns:p14="http://schemas.microsoft.com/office/powerpoint/2010/main" val="127026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3D233-D0A6-4C00-B381-E043CA25C8EB}"/>
              </a:ext>
            </a:extLst>
          </p:cNvPr>
          <p:cNvSpPr>
            <a:spLocks noGrp="1"/>
          </p:cNvSpPr>
          <p:nvPr>
            <p:ph type="title"/>
          </p:nvPr>
        </p:nvSpPr>
        <p:spPr/>
        <p:txBody>
          <a:bodyPr/>
          <a:lstStyle/>
          <a:p>
            <a:r>
              <a:rPr lang="zh-TW" altLang="en-US" dirty="0"/>
              <a:t>單日 各類測站 </a:t>
            </a:r>
            <a:r>
              <a:rPr lang="en-US" altLang="zh-TW" dirty="0"/>
              <a:t>WBGT</a:t>
            </a:r>
            <a:r>
              <a:rPr lang="zh-TW" altLang="en-US" dirty="0"/>
              <a:t>旗色時數百分比</a:t>
            </a:r>
            <a:r>
              <a:rPr lang="en-US" altLang="zh-TW" sz="2000" dirty="0"/>
              <a:t>/</a:t>
            </a:r>
            <a:r>
              <a:rPr lang="zh-TW" altLang="en-US" sz="2000" dirty="0"/>
              <a:t>單一測站單一小時各旗色總觀測時數</a:t>
            </a:r>
            <a:endParaRPr lang="zh-TW" altLang="en-US" dirty="0"/>
          </a:p>
        </p:txBody>
      </p:sp>
      <p:sp>
        <p:nvSpPr>
          <p:cNvPr id="3" name="內容版面配置區 2">
            <a:extLst>
              <a:ext uri="{FF2B5EF4-FFF2-40B4-BE49-F238E27FC236}">
                <a16:creationId xmlns:a16="http://schemas.microsoft.com/office/drawing/2014/main" id="{58E374A3-87B2-4D18-8004-87522172A046}"/>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0C54E1E4-528C-4134-9474-ECD029D182FD}"/>
              </a:ext>
            </a:extLst>
          </p:cNvPr>
          <p:cNvPicPr>
            <a:picLocks noChangeAspect="1"/>
          </p:cNvPicPr>
          <p:nvPr/>
        </p:nvPicPr>
        <p:blipFill>
          <a:blip r:embed="rId3"/>
          <a:stretch>
            <a:fillRect/>
          </a:stretch>
        </p:blipFill>
        <p:spPr>
          <a:xfrm>
            <a:off x="354556" y="1484400"/>
            <a:ext cx="4178647" cy="3240000"/>
          </a:xfrm>
          <a:prstGeom prst="rect">
            <a:avLst/>
          </a:prstGeom>
        </p:spPr>
      </p:pic>
      <p:pic>
        <p:nvPicPr>
          <p:cNvPr id="7" name="圖片 6">
            <a:extLst>
              <a:ext uri="{FF2B5EF4-FFF2-40B4-BE49-F238E27FC236}">
                <a16:creationId xmlns:a16="http://schemas.microsoft.com/office/drawing/2014/main" id="{F625FF52-2386-423C-A259-69F02BF03088}"/>
              </a:ext>
            </a:extLst>
          </p:cNvPr>
          <p:cNvPicPr>
            <a:picLocks noChangeAspect="1"/>
          </p:cNvPicPr>
          <p:nvPr/>
        </p:nvPicPr>
        <p:blipFill>
          <a:blip r:embed="rId4"/>
          <a:stretch>
            <a:fillRect/>
          </a:stretch>
        </p:blipFill>
        <p:spPr>
          <a:xfrm>
            <a:off x="3928871" y="1484400"/>
            <a:ext cx="4264412" cy="3240000"/>
          </a:xfrm>
          <a:prstGeom prst="rect">
            <a:avLst/>
          </a:prstGeom>
        </p:spPr>
      </p:pic>
      <p:graphicFrame>
        <p:nvGraphicFramePr>
          <p:cNvPr id="8" name="表格 7">
            <a:extLst>
              <a:ext uri="{FF2B5EF4-FFF2-40B4-BE49-F238E27FC236}">
                <a16:creationId xmlns:a16="http://schemas.microsoft.com/office/drawing/2014/main" id="{CB0EB065-F16F-40AA-B33D-40C066868AFD}"/>
              </a:ext>
            </a:extLst>
          </p:cNvPr>
          <p:cNvGraphicFramePr>
            <a:graphicFrameLocks noGrp="1"/>
          </p:cNvGraphicFramePr>
          <p:nvPr>
            <p:extLst/>
          </p:nvPr>
        </p:nvGraphicFramePr>
        <p:xfrm>
          <a:off x="2894823" y="4724400"/>
          <a:ext cx="6402355" cy="2133600"/>
        </p:xfrm>
        <a:graphic>
          <a:graphicData uri="http://schemas.openxmlformats.org/drawingml/2006/table">
            <a:tbl>
              <a:tblPr firstRow="1" bandRow="1">
                <a:tableStyleId>{5C22544A-7EE6-4342-B048-85BDC9FD1C3A}</a:tableStyleId>
              </a:tblPr>
              <a:tblGrid>
                <a:gridCol w="543494">
                  <a:extLst>
                    <a:ext uri="{9D8B030D-6E8A-4147-A177-3AD203B41FA5}">
                      <a16:colId xmlns:a16="http://schemas.microsoft.com/office/drawing/2014/main" val="2657770295"/>
                    </a:ext>
                  </a:extLst>
                </a:gridCol>
                <a:gridCol w="611926">
                  <a:extLst>
                    <a:ext uri="{9D8B030D-6E8A-4147-A177-3AD203B41FA5}">
                      <a16:colId xmlns:a16="http://schemas.microsoft.com/office/drawing/2014/main" val="1484158655"/>
                    </a:ext>
                  </a:extLst>
                </a:gridCol>
                <a:gridCol w="1410889">
                  <a:extLst>
                    <a:ext uri="{9D8B030D-6E8A-4147-A177-3AD203B41FA5}">
                      <a16:colId xmlns:a16="http://schemas.microsoft.com/office/drawing/2014/main" val="3998974685"/>
                    </a:ext>
                  </a:extLst>
                </a:gridCol>
                <a:gridCol w="3836046">
                  <a:extLst>
                    <a:ext uri="{9D8B030D-6E8A-4147-A177-3AD203B41FA5}">
                      <a16:colId xmlns:a16="http://schemas.microsoft.com/office/drawing/2014/main" val="4199570544"/>
                    </a:ext>
                  </a:extLst>
                </a:gridCol>
              </a:tblGrid>
              <a:tr h="187326">
                <a:tc>
                  <a:txBody>
                    <a:bodyPr/>
                    <a:lstStyle/>
                    <a:p>
                      <a:r>
                        <a:rPr lang="zh-TW" altLang="en-US" sz="1400" dirty="0">
                          <a:latin typeface="微軟正黑體" panose="020B0604030504040204" pitchFamily="34" charset="-120"/>
                          <a:ea typeface="微軟正黑體" panose="020B0604030504040204" pitchFamily="34" charset="-120"/>
                        </a:rPr>
                        <a:t>組別</a:t>
                      </a:r>
                    </a:p>
                  </a:txBody>
                  <a:tcPr/>
                </a:tc>
                <a:tc gridSpan="2">
                  <a:txBody>
                    <a:bodyPr/>
                    <a:lstStyle/>
                    <a:p>
                      <a:r>
                        <a:rPr lang="zh-TW" altLang="en-US" sz="1400" dirty="0">
                          <a:latin typeface="微軟正黑體" panose="020B0604030504040204" pitchFamily="34" charset="-120"/>
                          <a:ea typeface="微軟正黑體" panose="020B0604030504040204" pitchFamily="34" charset="-120"/>
                        </a:rPr>
                        <a:t>意義</a:t>
                      </a: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187326">
                <a:tc>
                  <a:txBody>
                    <a:bodyPr/>
                    <a:lstStyle/>
                    <a:p>
                      <a:r>
                        <a:rPr lang="en-US" altLang="zh-TW" sz="1400" dirty="0">
                          <a:latin typeface="微軟正黑體" panose="020B0604030504040204" pitchFamily="34" charset="-120"/>
                          <a:ea typeface="微軟正黑體" panose="020B0604030504040204" pitchFamily="34" charset="-120"/>
                        </a:rPr>
                        <a:t>A</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都市</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人口密度</a:t>
                      </a:r>
                      <a:r>
                        <a:rPr lang="en-US" altLang="zh-TW" sz="1400" dirty="0">
                          <a:latin typeface="微軟正黑體" panose="020B0604030504040204" pitchFamily="34" charset="-120"/>
                          <a:ea typeface="微軟正黑體" panose="020B0604030504040204" pitchFamily="34" charset="-120"/>
                        </a:rPr>
                        <a:t>&gt;=5000)</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板橋 臺北 基隆 臺中 臺南 永康 高雄</a:t>
                      </a:r>
                    </a:p>
                  </a:txBody>
                  <a:tcPr/>
                </a:tc>
                <a:extLst>
                  <a:ext uri="{0D108BD9-81ED-4DB2-BD59-A6C34878D82A}">
                    <a16:rowId xmlns:a16="http://schemas.microsoft.com/office/drawing/2014/main" val="2352313180"/>
                  </a:ext>
                </a:extLst>
              </a:tr>
              <a:tr h="187326">
                <a:tc rowSpan="3">
                  <a:txBody>
                    <a:bodyPr/>
                    <a:lstStyle/>
                    <a:p>
                      <a:r>
                        <a:rPr lang="en-US" altLang="zh-TW" sz="1400" dirty="0">
                          <a:latin typeface="微軟正黑體" panose="020B0604030504040204" pitchFamily="34" charset="-120"/>
                          <a:ea typeface="微軟正黑體" panose="020B0604030504040204" pitchFamily="34" charset="-120"/>
                        </a:rPr>
                        <a:t>B</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鄉村</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人口密度</a:t>
                      </a:r>
                      <a:r>
                        <a:rPr lang="en-US" altLang="zh-TW" sz="1400" dirty="0">
                          <a:latin typeface="微軟正黑體" panose="020B0604030504040204" pitchFamily="34" charset="-120"/>
                          <a:ea typeface="微軟正黑體" panose="020B0604030504040204" pitchFamily="34" charset="-120"/>
                        </a:rPr>
                        <a:t>&lt;5000)</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56789105"/>
                  </a:ext>
                </a:extLst>
              </a:tr>
              <a:tr h="187326">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微軟正黑體" panose="020B0604030504040204" pitchFamily="34" charset="-120"/>
                          <a:ea typeface="微軟正黑體" panose="020B0604030504040204" pitchFamily="34" charset="-120"/>
                        </a:rPr>
                        <a:t>B1</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r>
                        <a:rPr lang="zh-TW" altLang="en-US" sz="1400" dirty="0">
                          <a:latin typeface="微軟正黑體" panose="020B0604030504040204" pitchFamily="34" charset="-120"/>
                          <a:ea typeface="微軟正黑體" panose="020B0604030504040204" pitchFamily="34" charset="-120"/>
                        </a:rPr>
                        <a:t>西部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淡水 新屋 梧棲 嘉義 恆春</a:t>
                      </a:r>
                    </a:p>
                  </a:txBody>
                  <a:tcPr/>
                </a:tc>
                <a:extLst>
                  <a:ext uri="{0D108BD9-81ED-4DB2-BD59-A6C34878D82A}">
                    <a16:rowId xmlns:a16="http://schemas.microsoft.com/office/drawing/2014/main" val="3845690680"/>
                  </a:ext>
                </a:extLst>
              </a:tr>
              <a:tr h="187326">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sz="1400" dirty="0">
                          <a:latin typeface="微軟正黑體" panose="020B0604030504040204" pitchFamily="34" charset="-120"/>
                          <a:ea typeface="微軟正黑體" panose="020B0604030504040204" pitchFamily="34" charset="-120"/>
                        </a:rPr>
                        <a:t>B2</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東部</a:t>
                      </a:r>
                    </a:p>
                  </a:txBody>
                  <a:tcPr/>
                </a:tc>
                <a:tc>
                  <a:txBody>
                    <a:bodyPr/>
                    <a:lstStyle/>
                    <a:p>
                      <a:r>
                        <a:rPr lang="zh-TW" altLang="en-US" sz="1400" dirty="0">
                          <a:latin typeface="微軟正黑體" panose="020B0604030504040204" pitchFamily="34" charset="-120"/>
                          <a:ea typeface="微軟正黑體" panose="020B0604030504040204" pitchFamily="34" charset="-120"/>
                        </a:rPr>
                        <a:t>花蓮 蘇澳 宜蘭 大武 成功 臺東</a:t>
                      </a:r>
                    </a:p>
                  </a:txBody>
                  <a:tcPr/>
                </a:tc>
                <a:extLst>
                  <a:ext uri="{0D108BD9-81ED-4DB2-BD59-A6C34878D82A}">
                    <a16:rowId xmlns:a16="http://schemas.microsoft.com/office/drawing/2014/main" val="3947626800"/>
                  </a:ext>
                </a:extLst>
              </a:tr>
              <a:tr h="187326">
                <a:tc>
                  <a:txBody>
                    <a:bodyPr/>
                    <a:lstStyle/>
                    <a:p>
                      <a:r>
                        <a:rPr lang="en-US" altLang="zh-TW" sz="1400" dirty="0">
                          <a:latin typeface="微軟正黑體" panose="020B0604030504040204" pitchFamily="34" charset="-120"/>
                          <a:ea typeface="微軟正黑體" panose="020B0604030504040204" pitchFamily="34" charset="-120"/>
                        </a:rPr>
                        <a:t>C</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山區</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海拔</a:t>
                      </a:r>
                      <a:r>
                        <a:rPr lang="en-US" altLang="zh-TW" sz="1400" dirty="0">
                          <a:latin typeface="微軟正黑體" panose="020B0604030504040204" pitchFamily="34" charset="-120"/>
                          <a:ea typeface="微軟正黑體" panose="020B0604030504040204" pitchFamily="34" charset="-120"/>
                        </a:rPr>
                        <a:t>&gt;600m)</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鞍部 竹子湖 阿里山 玉山 日月潭</a:t>
                      </a:r>
                    </a:p>
                  </a:txBody>
                  <a:tcPr/>
                </a:tc>
                <a:extLst>
                  <a:ext uri="{0D108BD9-81ED-4DB2-BD59-A6C34878D82A}">
                    <a16:rowId xmlns:a16="http://schemas.microsoft.com/office/drawing/2014/main" val="223945168"/>
                  </a:ext>
                </a:extLst>
              </a:tr>
              <a:tr h="1873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微軟正黑體" panose="020B0604030504040204" pitchFamily="34" charset="-120"/>
                          <a:ea typeface="微軟正黑體" panose="020B0604030504040204" pitchFamily="34" charset="-120"/>
                        </a:rPr>
                        <a:t>D</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離島</a:t>
                      </a: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彭佳嶼 東吉島 蘭嶼 馬祖 金門 澎湖</a:t>
                      </a:r>
                    </a:p>
                  </a:txBody>
                  <a:tcPr/>
                </a:tc>
                <a:extLst>
                  <a:ext uri="{0D108BD9-81ED-4DB2-BD59-A6C34878D82A}">
                    <a16:rowId xmlns:a16="http://schemas.microsoft.com/office/drawing/2014/main" val="4000608331"/>
                  </a:ext>
                </a:extLst>
              </a:tr>
            </a:tbl>
          </a:graphicData>
        </a:graphic>
      </p:graphicFrame>
      <p:pic>
        <p:nvPicPr>
          <p:cNvPr id="6" name="圖片 5">
            <a:extLst>
              <a:ext uri="{FF2B5EF4-FFF2-40B4-BE49-F238E27FC236}">
                <a16:creationId xmlns:a16="http://schemas.microsoft.com/office/drawing/2014/main" id="{6C74FCB9-68A8-4D88-BA36-9199193D138A}"/>
              </a:ext>
            </a:extLst>
          </p:cNvPr>
          <p:cNvPicPr>
            <a:picLocks noChangeAspect="1"/>
          </p:cNvPicPr>
          <p:nvPr/>
        </p:nvPicPr>
        <p:blipFill>
          <a:blip r:embed="rId5"/>
          <a:stretch>
            <a:fillRect/>
          </a:stretch>
        </p:blipFill>
        <p:spPr>
          <a:xfrm>
            <a:off x="7658799" y="1484400"/>
            <a:ext cx="4264412" cy="3240000"/>
          </a:xfrm>
          <a:prstGeom prst="rect">
            <a:avLst/>
          </a:prstGeom>
        </p:spPr>
      </p:pic>
      <p:sp>
        <p:nvSpPr>
          <p:cNvPr id="10" name="矩形 9">
            <a:extLst>
              <a:ext uri="{FF2B5EF4-FFF2-40B4-BE49-F238E27FC236}">
                <a16:creationId xmlns:a16="http://schemas.microsoft.com/office/drawing/2014/main" id="{671827BA-394A-4B2C-8B21-0BC7CE475A2A}"/>
              </a:ext>
            </a:extLst>
          </p:cNvPr>
          <p:cNvSpPr/>
          <p:nvPr/>
        </p:nvSpPr>
        <p:spPr>
          <a:xfrm>
            <a:off x="2163735" y="3992478"/>
            <a:ext cx="773723" cy="4429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90F33724-6643-4090-B60A-DA8BFB89B041}"/>
              </a:ext>
            </a:extLst>
          </p:cNvPr>
          <p:cNvSpPr/>
          <p:nvPr/>
        </p:nvSpPr>
        <p:spPr>
          <a:xfrm>
            <a:off x="5503942" y="1979641"/>
            <a:ext cx="1459566" cy="11152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ED39ACF-3BA9-44F7-84E9-245DE0F457BE}"/>
              </a:ext>
            </a:extLst>
          </p:cNvPr>
          <p:cNvSpPr/>
          <p:nvPr/>
        </p:nvSpPr>
        <p:spPr>
          <a:xfrm>
            <a:off x="9297178" y="1979640"/>
            <a:ext cx="1141050" cy="6811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50121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E9C88-E475-42D6-BADE-32F7D395F43F}"/>
              </a:ext>
            </a:extLst>
          </p:cNvPr>
          <p:cNvSpPr>
            <a:spLocks noGrp="1"/>
          </p:cNvSpPr>
          <p:nvPr>
            <p:ph type="title"/>
          </p:nvPr>
        </p:nvSpPr>
        <p:spPr/>
        <p:txBody>
          <a:bodyPr/>
          <a:lstStyle/>
          <a:p>
            <a:r>
              <a:rPr lang="zh-TW" altLang="en-US" dirty="0"/>
              <a:t>單日 各類測站 </a:t>
            </a:r>
            <a:r>
              <a:rPr lang="en-US" altLang="zh-TW" dirty="0"/>
              <a:t>WBGT</a:t>
            </a:r>
            <a:r>
              <a:rPr lang="zh-TW" altLang="en-US" dirty="0"/>
              <a:t>旗色時數百分比</a:t>
            </a:r>
            <a:r>
              <a:rPr lang="en-US" altLang="zh-TW" sz="2000" dirty="0"/>
              <a:t>/</a:t>
            </a:r>
            <a:r>
              <a:rPr lang="zh-TW" altLang="en-US" sz="2000" dirty="0"/>
              <a:t>單一測站單一小時各旗色總觀測時數</a:t>
            </a:r>
            <a:endParaRPr lang="zh-TW" altLang="en-US" dirty="0"/>
          </a:p>
        </p:txBody>
      </p:sp>
      <p:sp>
        <p:nvSpPr>
          <p:cNvPr id="3" name="內容版面配置區 2">
            <a:extLst>
              <a:ext uri="{FF2B5EF4-FFF2-40B4-BE49-F238E27FC236}">
                <a16:creationId xmlns:a16="http://schemas.microsoft.com/office/drawing/2014/main" id="{2F9C4F2D-1F5D-4DEE-8B7B-4246C0A38AB1}"/>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DC201564-BCAE-4E1B-AE0C-CBF4FB122C3A}"/>
              </a:ext>
            </a:extLst>
          </p:cNvPr>
          <p:cNvPicPr>
            <a:picLocks noChangeAspect="1"/>
          </p:cNvPicPr>
          <p:nvPr/>
        </p:nvPicPr>
        <p:blipFill>
          <a:blip r:embed="rId2"/>
          <a:stretch>
            <a:fillRect/>
          </a:stretch>
        </p:blipFill>
        <p:spPr>
          <a:xfrm>
            <a:off x="2125917" y="1537772"/>
            <a:ext cx="4264412" cy="3240000"/>
          </a:xfrm>
          <a:prstGeom prst="rect">
            <a:avLst/>
          </a:prstGeom>
        </p:spPr>
      </p:pic>
      <p:pic>
        <p:nvPicPr>
          <p:cNvPr id="5" name="圖片 4">
            <a:extLst>
              <a:ext uri="{FF2B5EF4-FFF2-40B4-BE49-F238E27FC236}">
                <a16:creationId xmlns:a16="http://schemas.microsoft.com/office/drawing/2014/main" id="{FCBBE7A3-9991-4F7F-813E-8D705497923E}"/>
              </a:ext>
            </a:extLst>
          </p:cNvPr>
          <p:cNvPicPr>
            <a:picLocks noChangeAspect="1"/>
          </p:cNvPicPr>
          <p:nvPr/>
        </p:nvPicPr>
        <p:blipFill>
          <a:blip r:embed="rId3"/>
          <a:stretch>
            <a:fillRect/>
          </a:stretch>
        </p:blipFill>
        <p:spPr>
          <a:xfrm>
            <a:off x="5801671" y="1537772"/>
            <a:ext cx="4264412" cy="3240000"/>
          </a:xfrm>
          <a:prstGeom prst="rect">
            <a:avLst/>
          </a:prstGeom>
        </p:spPr>
      </p:pic>
      <p:graphicFrame>
        <p:nvGraphicFramePr>
          <p:cNvPr id="6" name="表格 5">
            <a:extLst>
              <a:ext uri="{FF2B5EF4-FFF2-40B4-BE49-F238E27FC236}">
                <a16:creationId xmlns:a16="http://schemas.microsoft.com/office/drawing/2014/main" id="{1BE235E9-16F9-41F9-9420-98E4E55F5E2C}"/>
              </a:ext>
            </a:extLst>
          </p:cNvPr>
          <p:cNvGraphicFramePr>
            <a:graphicFrameLocks noGrp="1"/>
          </p:cNvGraphicFramePr>
          <p:nvPr>
            <p:extLst/>
          </p:nvPr>
        </p:nvGraphicFramePr>
        <p:xfrm>
          <a:off x="2894823" y="4724400"/>
          <a:ext cx="6402355" cy="2133600"/>
        </p:xfrm>
        <a:graphic>
          <a:graphicData uri="http://schemas.openxmlformats.org/drawingml/2006/table">
            <a:tbl>
              <a:tblPr firstRow="1" bandRow="1">
                <a:tableStyleId>{5C22544A-7EE6-4342-B048-85BDC9FD1C3A}</a:tableStyleId>
              </a:tblPr>
              <a:tblGrid>
                <a:gridCol w="543494">
                  <a:extLst>
                    <a:ext uri="{9D8B030D-6E8A-4147-A177-3AD203B41FA5}">
                      <a16:colId xmlns:a16="http://schemas.microsoft.com/office/drawing/2014/main" val="2657770295"/>
                    </a:ext>
                  </a:extLst>
                </a:gridCol>
                <a:gridCol w="611926">
                  <a:extLst>
                    <a:ext uri="{9D8B030D-6E8A-4147-A177-3AD203B41FA5}">
                      <a16:colId xmlns:a16="http://schemas.microsoft.com/office/drawing/2014/main" val="1484158655"/>
                    </a:ext>
                  </a:extLst>
                </a:gridCol>
                <a:gridCol w="1410889">
                  <a:extLst>
                    <a:ext uri="{9D8B030D-6E8A-4147-A177-3AD203B41FA5}">
                      <a16:colId xmlns:a16="http://schemas.microsoft.com/office/drawing/2014/main" val="3998974685"/>
                    </a:ext>
                  </a:extLst>
                </a:gridCol>
                <a:gridCol w="3836046">
                  <a:extLst>
                    <a:ext uri="{9D8B030D-6E8A-4147-A177-3AD203B41FA5}">
                      <a16:colId xmlns:a16="http://schemas.microsoft.com/office/drawing/2014/main" val="4199570544"/>
                    </a:ext>
                  </a:extLst>
                </a:gridCol>
              </a:tblGrid>
              <a:tr h="187326">
                <a:tc>
                  <a:txBody>
                    <a:bodyPr/>
                    <a:lstStyle/>
                    <a:p>
                      <a:r>
                        <a:rPr lang="zh-TW" altLang="en-US" sz="1400" dirty="0">
                          <a:latin typeface="微軟正黑體" panose="020B0604030504040204" pitchFamily="34" charset="-120"/>
                          <a:ea typeface="微軟正黑體" panose="020B0604030504040204" pitchFamily="34" charset="-120"/>
                        </a:rPr>
                        <a:t>組別</a:t>
                      </a:r>
                    </a:p>
                  </a:txBody>
                  <a:tcPr/>
                </a:tc>
                <a:tc gridSpan="2">
                  <a:txBody>
                    <a:bodyPr/>
                    <a:lstStyle/>
                    <a:p>
                      <a:r>
                        <a:rPr lang="zh-TW" altLang="en-US" sz="1400" dirty="0">
                          <a:latin typeface="微軟正黑體" panose="020B0604030504040204" pitchFamily="34" charset="-120"/>
                          <a:ea typeface="微軟正黑體" panose="020B0604030504040204" pitchFamily="34" charset="-120"/>
                        </a:rPr>
                        <a:t>意義</a:t>
                      </a: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187326">
                <a:tc>
                  <a:txBody>
                    <a:bodyPr/>
                    <a:lstStyle/>
                    <a:p>
                      <a:r>
                        <a:rPr lang="en-US" altLang="zh-TW" sz="1400" dirty="0">
                          <a:latin typeface="微軟正黑體" panose="020B0604030504040204" pitchFamily="34" charset="-120"/>
                          <a:ea typeface="微軟正黑體" panose="020B0604030504040204" pitchFamily="34" charset="-120"/>
                        </a:rPr>
                        <a:t>A</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都市</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人口密度</a:t>
                      </a:r>
                      <a:r>
                        <a:rPr lang="en-US" altLang="zh-TW" sz="1400" dirty="0">
                          <a:latin typeface="微軟正黑體" panose="020B0604030504040204" pitchFamily="34" charset="-120"/>
                          <a:ea typeface="微軟正黑體" panose="020B0604030504040204" pitchFamily="34" charset="-120"/>
                        </a:rPr>
                        <a:t>&gt;=5000)</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板橋 臺北 基隆 臺中 臺南 永康 高雄</a:t>
                      </a:r>
                    </a:p>
                  </a:txBody>
                  <a:tcPr/>
                </a:tc>
                <a:extLst>
                  <a:ext uri="{0D108BD9-81ED-4DB2-BD59-A6C34878D82A}">
                    <a16:rowId xmlns:a16="http://schemas.microsoft.com/office/drawing/2014/main" val="2352313180"/>
                  </a:ext>
                </a:extLst>
              </a:tr>
              <a:tr h="187326">
                <a:tc rowSpan="3">
                  <a:txBody>
                    <a:bodyPr/>
                    <a:lstStyle/>
                    <a:p>
                      <a:r>
                        <a:rPr lang="en-US" altLang="zh-TW" sz="1400" dirty="0">
                          <a:latin typeface="微軟正黑體" panose="020B0604030504040204" pitchFamily="34" charset="-120"/>
                          <a:ea typeface="微軟正黑體" panose="020B0604030504040204" pitchFamily="34" charset="-120"/>
                        </a:rPr>
                        <a:t>B</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鄉村</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人口密度</a:t>
                      </a:r>
                      <a:r>
                        <a:rPr lang="en-US" altLang="zh-TW" sz="1400" dirty="0">
                          <a:latin typeface="微軟正黑體" panose="020B0604030504040204" pitchFamily="34" charset="-120"/>
                          <a:ea typeface="微軟正黑體" panose="020B0604030504040204" pitchFamily="34" charset="-120"/>
                        </a:rPr>
                        <a:t>&lt;5000)</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56789105"/>
                  </a:ext>
                </a:extLst>
              </a:tr>
              <a:tr h="187326">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微軟正黑體" panose="020B0604030504040204" pitchFamily="34" charset="-120"/>
                          <a:ea typeface="微軟正黑體" panose="020B0604030504040204" pitchFamily="34" charset="-120"/>
                        </a:rPr>
                        <a:t>B1</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r>
                        <a:rPr lang="zh-TW" altLang="en-US" sz="1400" dirty="0">
                          <a:latin typeface="微軟正黑體" panose="020B0604030504040204" pitchFamily="34" charset="-120"/>
                          <a:ea typeface="微軟正黑體" panose="020B0604030504040204" pitchFamily="34" charset="-120"/>
                        </a:rPr>
                        <a:t>西部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淡水 新屋 梧棲 嘉義 恆春</a:t>
                      </a:r>
                    </a:p>
                  </a:txBody>
                  <a:tcPr/>
                </a:tc>
                <a:extLst>
                  <a:ext uri="{0D108BD9-81ED-4DB2-BD59-A6C34878D82A}">
                    <a16:rowId xmlns:a16="http://schemas.microsoft.com/office/drawing/2014/main" val="3845690680"/>
                  </a:ext>
                </a:extLst>
              </a:tr>
              <a:tr h="187326">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sz="1400" dirty="0">
                          <a:latin typeface="微軟正黑體" panose="020B0604030504040204" pitchFamily="34" charset="-120"/>
                          <a:ea typeface="微軟正黑體" panose="020B0604030504040204" pitchFamily="34" charset="-120"/>
                        </a:rPr>
                        <a:t>B2</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東部</a:t>
                      </a:r>
                    </a:p>
                  </a:txBody>
                  <a:tcPr/>
                </a:tc>
                <a:tc>
                  <a:txBody>
                    <a:bodyPr/>
                    <a:lstStyle/>
                    <a:p>
                      <a:r>
                        <a:rPr lang="zh-TW" altLang="en-US" sz="1400" dirty="0">
                          <a:latin typeface="微軟正黑體" panose="020B0604030504040204" pitchFamily="34" charset="-120"/>
                          <a:ea typeface="微軟正黑體" panose="020B0604030504040204" pitchFamily="34" charset="-120"/>
                        </a:rPr>
                        <a:t>花蓮 蘇澳 宜蘭 大武 成功 臺東</a:t>
                      </a:r>
                    </a:p>
                  </a:txBody>
                  <a:tcPr/>
                </a:tc>
                <a:extLst>
                  <a:ext uri="{0D108BD9-81ED-4DB2-BD59-A6C34878D82A}">
                    <a16:rowId xmlns:a16="http://schemas.microsoft.com/office/drawing/2014/main" val="3947626800"/>
                  </a:ext>
                </a:extLst>
              </a:tr>
              <a:tr h="187326">
                <a:tc>
                  <a:txBody>
                    <a:bodyPr/>
                    <a:lstStyle/>
                    <a:p>
                      <a:r>
                        <a:rPr lang="en-US" altLang="zh-TW" sz="1400" dirty="0">
                          <a:latin typeface="微軟正黑體" panose="020B0604030504040204" pitchFamily="34" charset="-120"/>
                          <a:ea typeface="微軟正黑體" panose="020B0604030504040204" pitchFamily="34" charset="-120"/>
                        </a:rPr>
                        <a:t>C</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山區</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海拔</a:t>
                      </a:r>
                      <a:r>
                        <a:rPr lang="en-US" altLang="zh-TW" sz="1400" dirty="0">
                          <a:latin typeface="微軟正黑體" panose="020B0604030504040204" pitchFamily="34" charset="-120"/>
                          <a:ea typeface="微軟正黑體" panose="020B0604030504040204" pitchFamily="34" charset="-120"/>
                        </a:rPr>
                        <a:t>&gt;600m)</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鞍部 竹子湖 阿里山 玉山 日月潭</a:t>
                      </a:r>
                    </a:p>
                  </a:txBody>
                  <a:tcPr/>
                </a:tc>
                <a:extLst>
                  <a:ext uri="{0D108BD9-81ED-4DB2-BD59-A6C34878D82A}">
                    <a16:rowId xmlns:a16="http://schemas.microsoft.com/office/drawing/2014/main" val="223945168"/>
                  </a:ext>
                </a:extLst>
              </a:tr>
              <a:tr h="1873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微軟正黑體" panose="020B0604030504040204" pitchFamily="34" charset="-120"/>
                          <a:ea typeface="微軟正黑體" panose="020B0604030504040204" pitchFamily="34" charset="-120"/>
                        </a:rPr>
                        <a:t>D</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離島</a:t>
                      </a: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彭佳嶼 東吉島 蘭嶼 馬祖 金門 澎湖</a:t>
                      </a:r>
                    </a:p>
                  </a:txBody>
                  <a:tcPr/>
                </a:tc>
                <a:extLst>
                  <a:ext uri="{0D108BD9-81ED-4DB2-BD59-A6C34878D82A}">
                    <a16:rowId xmlns:a16="http://schemas.microsoft.com/office/drawing/2014/main" val="4000608331"/>
                  </a:ext>
                </a:extLst>
              </a:tr>
            </a:tbl>
          </a:graphicData>
        </a:graphic>
      </p:graphicFrame>
      <p:sp>
        <p:nvSpPr>
          <p:cNvPr id="7" name="矩形 6">
            <a:extLst>
              <a:ext uri="{FF2B5EF4-FFF2-40B4-BE49-F238E27FC236}">
                <a16:creationId xmlns:a16="http://schemas.microsoft.com/office/drawing/2014/main" id="{7A088F7F-87B1-45C0-8E7A-63A3712D8354}"/>
              </a:ext>
            </a:extLst>
          </p:cNvPr>
          <p:cNvSpPr/>
          <p:nvPr/>
        </p:nvSpPr>
        <p:spPr>
          <a:xfrm>
            <a:off x="3980548" y="2011679"/>
            <a:ext cx="533406" cy="6049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510FB29-E3CA-42CB-A35D-CE7F7C48D355}"/>
              </a:ext>
            </a:extLst>
          </p:cNvPr>
          <p:cNvSpPr/>
          <p:nvPr/>
        </p:nvSpPr>
        <p:spPr>
          <a:xfrm>
            <a:off x="7678046" y="2011679"/>
            <a:ext cx="566914" cy="2813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431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EA020908-4724-48AB-9304-2358604A4074}"/>
              </a:ext>
            </a:extLst>
          </p:cNvPr>
          <p:cNvPicPr>
            <a:picLocks noChangeAspect="1"/>
          </p:cNvPicPr>
          <p:nvPr/>
        </p:nvPicPr>
        <p:blipFill>
          <a:blip r:embed="rId3"/>
          <a:stretch>
            <a:fillRect/>
          </a:stretch>
        </p:blipFill>
        <p:spPr>
          <a:xfrm>
            <a:off x="0" y="0"/>
            <a:ext cx="12192000" cy="2438400"/>
          </a:xfrm>
          <a:prstGeom prst="rect">
            <a:avLst/>
          </a:prstGeom>
        </p:spPr>
      </p:pic>
      <p:pic>
        <p:nvPicPr>
          <p:cNvPr id="10" name="圖片 9">
            <a:extLst>
              <a:ext uri="{FF2B5EF4-FFF2-40B4-BE49-F238E27FC236}">
                <a16:creationId xmlns:a16="http://schemas.microsoft.com/office/drawing/2014/main" id="{0462B88E-4C6E-4206-92B6-6B7788CC4A85}"/>
              </a:ext>
            </a:extLst>
          </p:cNvPr>
          <p:cNvPicPr>
            <a:picLocks noChangeAspect="1"/>
          </p:cNvPicPr>
          <p:nvPr/>
        </p:nvPicPr>
        <p:blipFill>
          <a:blip r:embed="rId4"/>
          <a:stretch>
            <a:fillRect/>
          </a:stretch>
        </p:blipFill>
        <p:spPr>
          <a:xfrm>
            <a:off x="0" y="2209800"/>
            <a:ext cx="12192000" cy="2438400"/>
          </a:xfrm>
          <a:prstGeom prst="rect">
            <a:avLst/>
          </a:prstGeom>
        </p:spPr>
      </p:pic>
      <p:pic>
        <p:nvPicPr>
          <p:cNvPr id="7" name="圖片 6">
            <a:extLst>
              <a:ext uri="{FF2B5EF4-FFF2-40B4-BE49-F238E27FC236}">
                <a16:creationId xmlns:a16="http://schemas.microsoft.com/office/drawing/2014/main" id="{A280C851-32B8-4C65-84B1-BF74B92F2C63}"/>
              </a:ext>
            </a:extLst>
          </p:cNvPr>
          <p:cNvPicPr>
            <a:picLocks noChangeAspect="1"/>
          </p:cNvPicPr>
          <p:nvPr/>
        </p:nvPicPr>
        <p:blipFill>
          <a:blip r:embed="rId5"/>
          <a:stretch>
            <a:fillRect/>
          </a:stretch>
        </p:blipFill>
        <p:spPr>
          <a:xfrm>
            <a:off x="0" y="4419600"/>
            <a:ext cx="12192000" cy="2438400"/>
          </a:xfrm>
          <a:prstGeom prst="rect">
            <a:avLst/>
          </a:prstGeom>
        </p:spPr>
      </p:pic>
    </p:spTree>
    <p:extLst>
      <p:ext uri="{BB962C8B-B14F-4D97-AF65-F5344CB8AC3E}">
        <p14:creationId xmlns:p14="http://schemas.microsoft.com/office/powerpoint/2010/main" val="3202594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zh-TW" altLang="en-US" kern="1200" dirty="0">
                <a:solidFill>
                  <a:schemeClr val="bg1"/>
                </a:solidFill>
                <a:latin typeface="+mj-lt"/>
                <a:ea typeface="+mj-ea"/>
                <a:cs typeface="+mj-cs"/>
              </a:rPr>
              <a:t>月際變化</a:t>
            </a:r>
            <a:endParaRPr lang="en-US" altLang="zh-TW" kern="1200" dirty="0">
              <a:solidFill>
                <a:schemeClr val="bg1"/>
              </a:solidFill>
              <a:latin typeface="+mj-lt"/>
              <a:ea typeface="+mj-ea"/>
              <a:cs typeface="+mj-cs"/>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a:solidFill>
                <a:schemeClr val="bg1"/>
              </a:solidFill>
              <a:latin typeface="+mn-lt"/>
              <a:ea typeface="+mn-ea"/>
              <a:cs typeface="+mn-cs"/>
            </a:endParaRPr>
          </a:p>
        </p:txBody>
      </p:sp>
      <p:cxnSp>
        <p:nvCxnSpPr>
          <p:cNvPr id="9"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359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zh-TW" altLang="en-US" sz="5800" kern="1200" dirty="0">
                <a:solidFill>
                  <a:schemeClr val="tx1"/>
                </a:solidFill>
                <a:latin typeface="微軟正黑體" panose="020B0604030504040204" pitchFamily="34" charset="-120"/>
                <a:ea typeface="微軟正黑體" panose="020B0604030504040204" pitchFamily="34" charset="-120"/>
              </a:rPr>
              <a:t>何謂</a:t>
            </a:r>
            <a:r>
              <a:rPr lang="en-US" altLang="zh-TW" sz="5800" kern="1200" dirty="0">
                <a:solidFill>
                  <a:schemeClr val="tx1"/>
                </a:solidFill>
                <a:latin typeface="微軟正黑體" panose="020B0604030504040204" pitchFamily="34" charset="-120"/>
                <a:ea typeface="微軟正黑體" panose="020B0604030504040204" pitchFamily="34" charset="-120"/>
              </a:rPr>
              <a:t>WBGT</a:t>
            </a: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altLang="zh-TW" sz="2400" kern="1200" dirty="0">
              <a:solidFill>
                <a:schemeClr val="accent1">
                  <a:lumMod val="60000"/>
                  <a:lumOff val="40000"/>
                </a:schemeClr>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87931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05483E-0195-4C21-94ED-DA763B7363EA}"/>
              </a:ext>
            </a:extLst>
          </p:cNvPr>
          <p:cNvSpPr>
            <a:spLocks noGrp="1"/>
          </p:cNvSpPr>
          <p:nvPr>
            <p:ph type="title"/>
          </p:nvPr>
        </p:nvSpPr>
        <p:spPr/>
        <p:txBody>
          <a:bodyPr/>
          <a:lstStyle/>
          <a:p>
            <a:r>
              <a:rPr lang="zh-TW" altLang="en-US" dirty="0"/>
              <a:t>全年 各類測站 </a:t>
            </a:r>
            <a:r>
              <a:rPr lang="en-US" altLang="zh-TW" dirty="0"/>
              <a:t>WBGT</a:t>
            </a:r>
            <a:r>
              <a:rPr lang="zh-TW" altLang="en-US" dirty="0"/>
              <a:t>各旗色時數百分比</a:t>
            </a:r>
            <a:r>
              <a:rPr lang="en-US" altLang="zh-TW" sz="2000" dirty="0"/>
              <a:t>/</a:t>
            </a:r>
            <a:r>
              <a:rPr lang="zh-TW" altLang="en-US" sz="2000" dirty="0"/>
              <a:t>單一測站單一月份各旗色總觀測時數</a:t>
            </a:r>
            <a:endParaRPr lang="zh-TW" altLang="en-US" dirty="0"/>
          </a:p>
        </p:txBody>
      </p:sp>
      <p:sp>
        <p:nvSpPr>
          <p:cNvPr id="3" name="內容版面配置區 2">
            <a:extLst>
              <a:ext uri="{FF2B5EF4-FFF2-40B4-BE49-F238E27FC236}">
                <a16:creationId xmlns:a16="http://schemas.microsoft.com/office/drawing/2014/main" id="{AE87A66E-3705-454D-9D22-58DB66306476}"/>
              </a:ext>
            </a:extLst>
          </p:cNvPr>
          <p:cNvSpPr>
            <a:spLocks noGrp="1"/>
          </p:cNvSpPr>
          <p:nvPr>
            <p:ph idx="1"/>
          </p:nvPr>
        </p:nvSpPr>
        <p:spPr/>
        <p:txBody>
          <a:bodyPr/>
          <a:lstStyle/>
          <a:p>
            <a:endParaRPr lang="zh-TW" altLang="en-US"/>
          </a:p>
        </p:txBody>
      </p:sp>
      <p:graphicFrame>
        <p:nvGraphicFramePr>
          <p:cNvPr id="9" name="表格 8">
            <a:extLst>
              <a:ext uri="{FF2B5EF4-FFF2-40B4-BE49-F238E27FC236}">
                <a16:creationId xmlns:a16="http://schemas.microsoft.com/office/drawing/2014/main" id="{8C0ECD3F-A910-429D-AB2E-96BF840EB8A6}"/>
              </a:ext>
            </a:extLst>
          </p:cNvPr>
          <p:cNvGraphicFramePr>
            <a:graphicFrameLocks noGrp="1"/>
          </p:cNvGraphicFramePr>
          <p:nvPr>
            <p:extLst/>
          </p:nvPr>
        </p:nvGraphicFramePr>
        <p:xfrm>
          <a:off x="2090056" y="4859851"/>
          <a:ext cx="7881257" cy="1742440"/>
        </p:xfrm>
        <a:graphic>
          <a:graphicData uri="http://schemas.openxmlformats.org/drawingml/2006/table">
            <a:tbl>
              <a:tblPr firstRow="1" bandRow="1">
                <a:tableStyleId>{5C22544A-7EE6-4342-B048-85BDC9FD1C3A}</a:tableStyleId>
              </a:tblPr>
              <a:tblGrid>
                <a:gridCol w="669037">
                  <a:extLst>
                    <a:ext uri="{9D8B030D-6E8A-4147-A177-3AD203B41FA5}">
                      <a16:colId xmlns:a16="http://schemas.microsoft.com/office/drawing/2014/main" val="2657770295"/>
                    </a:ext>
                  </a:extLst>
                </a:gridCol>
                <a:gridCol w="753277">
                  <a:extLst>
                    <a:ext uri="{9D8B030D-6E8A-4147-A177-3AD203B41FA5}">
                      <a16:colId xmlns:a16="http://schemas.microsoft.com/office/drawing/2014/main" val="1484158655"/>
                    </a:ext>
                  </a:extLst>
                </a:gridCol>
                <a:gridCol w="1736795">
                  <a:extLst>
                    <a:ext uri="{9D8B030D-6E8A-4147-A177-3AD203B41FA5}">
                      <a16:colId xmlns:a16="http://schemas.microsoft.com/office/drawing/2014/main" val="3998974685"/>
                    </a:ext>
                  </a:extLst>
                </a:gridCol>
                <a:gridCol w="4722148">
                  <a:extLst>
                    <a:ext uri="{9D8B030D-6E8A-4147-A177-3AD203B41FA5}">
                      <a16:colId xmlns:a16="http://schemas.microsoft.com/office/drawing/2014/main" val="4199570544"/>
                    </a:ext>
                  </a:extLst>
                </a:gridCol>
              </a:tblGrid>
              <a:tr h="370840">
                <a:tc>
                  <a:txBody>
                    <a:bodyPr/>
                    <a:lstStyle/>
                    <a:p>
                      <a:r>
                        <a:rPr lang="zh-TW" altLang="en-US" sz="1600" dirty="0">
                          <a:latin typeface="微軟正黑體" panose="020B0604030504040204" pitchFamily="34" charset="-120"/>
                          <a:ea typeface="微軟正黑體" panose="020B0604030504040204" pitchFamily="34" charset="-120"/>
                        </a:rPr>
                        <a:t>組別</a:t>
                      </a:r>
                    </a:p>
                  </a:txBody>
                  <a:tcPr/>
                </a:tc>
                <a:tc gridSpan="2">
                  <a:txBody>
                    <a:bodyPr/>
                    <a:lstStyle/>
                    <a:p>
                      <a:r>
                        <a:rPr lang="zh-TW" altLang="en-US" sz="1600" dirty="0">
                          <a:latin typeface="微軟正黑體" panose="020B0604030504040204" pitchFamily="34" charset="-120"/>
                          <a:ea typeface="微軟正黑體" panose="020B0604030504040204" pitchFamily="34" charset="-120"/>
                        </a:rPr>
                        <a:t>意義</a:t>
                      </a:r>
                    </a:p>
                  </a:txBody>
                  <a:tcPr/>
                </a:tc>
                <a:tc hMerge="1">
                  <a:txBody>
                    <a:bodyPr/>
                    <a:lstStyle/>
                    <a:p>
                      <a:endParaRPr lang="zh-TW" altLang="en-US" dirty="0"/>
                    </a:p>
                  </a:txBody>
                  <a:tcPr/>
                </a:tc>
                <a:tc>
                  <a:txBody>
                    <a:bodyPr/>
                    <a:lstStyle/>
                    <a:p>
                      <a:r>
                        <a:rPr lang="zh-TW" altLang="en-US" sz="16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320040">
                <a:tc>
                  <a:txBody>
                    <a:bodyPr/>
                    <a:lstStyle/>
                    <a:p>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微軟正黑體" panose="020B0604030504040204" pitchFamily="34" charset="-120"/>
                          <a:ea typeface="微軟正黑體" panose="020B0604030504040204" pitchFamily="34" charset="-120"/>
                        </a:rPr>
                        <a:t>都市</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人口密度</a:t>
                      </a:r>
                      <a:r>
                        <a:rPr lang="en-US" altLang="zh-TW" sz="1600" dirty="0">
                          <a:latin typeface="微軟正黑體" panose="020B0604030504040204" pitchFamily="34" charset="-120"/>
                          <a:ea typeface="微軟正黑體" panose="020B0604030504040204" pitchFamily="34" charset="-120"/>
                        </a:rPr>
                        <a:t>&gt;=5000)</a:t>
                      </a:r>
                      <a:endParaRPr lang="zh-TW" altLang="en-US" sz="1600" dirty="0">
                        <a:latin typeface="微軟正黑體" panose="020B0604030504040204" pitchFamily="34" charset="-120"/>
                        <a:ea typeface="微軟正黑體" panose="020B0604030504040204" pitchFamily="34" charset="-12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微軟正黑體" panose="020B0604030504040204" pitchFamily="34" charset="-120"/>
                          <a:ea typeface="微軟正黑體" panose="020B0604030504040204" pitchFamily="34" charset="-120"/>
                        </a:rPr>
                        <a:t>板橋 臺北 基隆 臺中 臺南 永康 高雄</a:t>
                      </a:r>
                    </a:p>
                  </a:txBody>
                  <a:tcPr/>
                </a:tc>
                <a:extLst>
                  <a:ext uri="{0D108BD9-81ED-4DB2-BD59-A6C34878D82A}">
                    <a16:rowId xmlns:a16="http://schemas.microsoft.com/office/drawing/2014/main" val="2352313180"/>
                  </a:ext>
                </a:extLst>
              </a:tr>
              <a:tr h="320040">
                <a:tc rowSpan="3">
                  <a:txBody>
                    <a:bodyPr/>
                    <a:lstStyle/>
                    <a:p>
                      <a:r>
                        <a:rPr lang="en-US" altLang="zh-TW" sz="1600" dirty="0">
                          <a:latin typeface="微軟正黑體" panose="020B0604030504040204" pitchFamily="34" charset="-120"/>
                          <a:ea typeface="微軟正黑體" panose="020B0604030504040204" pitchFamily="34" charset="-120"/>
                        </a:rPr>
                        <a:t>B</a:t>
                      </a:r>
                      <a:endParaRPr lang="zh-TW" altLang="en-US" sz="16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600" dirty="0">
                          <a:latin typeface="微軟正黑體" panose="020B0604030504040204" pitchFamily="34" charset="-120"/>
                          <a:ea typeface="微軟正黑體" panose="020B0604030504040204" pitchFamily="34" charset="-120"/>
                        </a:rPr>
                        <a:t>鄉村</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人口密度</a:t>
                      </a:r>
                      <a:r>
                        <a:rPr lang="en-US" altLang="zh-TW" sz="1600" dirty="0">
                          <a:latin typeface="微軟正黑體" panose="020B0604030504040204" pitchFamily="34" charset="-120"/>
                          <a:ea typeface="微軟正黑體" panose="020B0604030504040204" pitchFamily="34" charset="-120"/>
                        </a:rPr>
                        <a:t>&lt;5000)</a:t>
                      </a:r>
                      <a:endParaRPr lang="zh-TW" altLang="en-US" sz="16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56789105"/>
                  </a:ext>
                </a:extLst>
              </a:tr>
              <a:tr h="292982">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微軟正黑體" panose="020B0604030504040204" pitchFamily="34" charset="-120"/>
                          <a:ea typeface="微軟正黑體" panose="020B0604030504040204" pitchFamily="34" charset="-120"/>
                        </a:rPr>
                        <a:t>B1</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西部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微軟正黑體" panose="020B0604030504040204" pitchFamily="34" charset="-120"/>
                          <a:ea typeface="微軟正黑體" panose="020B0604030504040204" pitchFamily="34" charset="-120"/>
                        </a:rPr>
                        <a:t>淡水 新屋 梧棲 嘉義 恆春</a:t>
                      </a:r>
                    </a:p>
                  </a:txBody>
                  <a:tcPr/>
                </a:tc>
                <a:extLst>
                  <a:ext uri="{0D108BD9-81ED-4DB2-BD59-A6C34878D82A}">
                    <a16:rowId xmlns:a16="http://schemas.microsoft.com/office/drawing/2014/main" val="3845690680"/>
                  </a:ext>
                </a:extLst>
              </a:tr>
              <a:tr h="365760">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a:latin typeface="微軟正黑體" panose="020B0604030504040204" pitchFamily="34" charset="-120"/>
                          <a:ea typeface="微軟正黑體" panose="020B0604030504040204" pitchFamily="34" charset="-120"/>
                        </a:rPr>
                        <a:t>B2</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微軟正黑體" panose="020B0604030504040204" pitchFamily="34" charset="-120"/>
                          <a:ea typeface="微軟正黑體" panose="020B0604030504040204" pitchFamily="34" charset="-120"/>
                        </a:rPr>
                        <a:t>東部</a:t>
                      </a:r>
                    </a:p>
                  </a:txBody>
                  <a:tcPr/>
                </a:tc>
                <a:tc>
                  <a:txBody>
                    <a:bodyPr/>
                    <a:lstStyle/>
                    <a:p>
                      <a:r>
                        <a:rPr lang="zh-TW" altLang="en-US" sz="1600" dirty="0">
                          <a:latin typeface="微軟正黑體" panose="020B0604030504040204" pitchFamily="34" charset="-120"/>
                          <a:ea typeface="微軟正黑體" panose="020B0604030504040204" pitchFamily="34" charset="-120"/>
                        </a:rPr>
                        <a:t>花蓮 蘇澳 宜蘭 大武 成功 臺東</a:t>
                      </a:r>
                    </a:p>
                  </a:txBody>
                  <a:tcPr/>
                </a:tc>
                <a:extLst>
                  <a:ext uri="{0D108BD9-81ED-4DB2-BD59-A6C34878D82A}">
                    <a16:rowId xmlns:a16="http://schemas.microsoft.com/office/drawing/2014/main" val="3947626800"/>
                  </a:ext>
                </a:extLst>
              </a:tr>
            </a:tbl>
          </a:graphicData>
        </a:graphic>
      </p:graphicFrame>
      <p:pic>
        <p:nvPicPr>
          <p:cNvPr id="5" name="圖片 4">
            <a:extLst>
              <a:ext uri="{FF2B5EF4-FFF2-40B4-BE49-F238E27FC236}">
                <a16:creationId xmlns:a16="http://schemas.microsoft.com/office/drawing/2014/main" id="{DAB38E8B-3BAF-49AE-AA0C-E47ED196FFBE}"/>
              </a:ext>
            </a:extLst>
          </p:cNvPr>
          <p:cNvPicPr>
            <a:picLocks noChangeAspect="1"/>
          </p:cNvPicPr>
          <p:nvPr/>
        </p:nvPicPr>
        <p:blipFill>
          <a:blip r:embed="rId3"/>
          <a:stretch>
            <a:fillRect/>
          </a:stretch>
        </p:blipFill>
        <p:spPr>
          <a:xfrm>
            <a:off x="1" y="1507271"/>
            <a:ext cx="4678352" cy="3240000"/>
          </a:xfrm>
          <a:prstGeom prst="rect">
            <a:avLst/>
          </a:prstGeom>
        </p:spPr>
      </p:pic>
      <p:pic>
        <p:nvPicPr>
          <p:cNvPr id="10" name="圖片 9">
            <a:extLst>
              <a:ext uri="{FF2B5EF4-FFF2-40B4-BE49-F238E27FC236}">
                <a16:creationId xmlns:a16="http://schemas.microsoft.com/office/drawing/2014/main" id="{367A7352-3092-48D8-BF95-511BCFB1BF83}"/>
              </a:ext>
            </a:extLst>
          </p:cNvPr>
          <p:cNvPicPr>
            <a:picLocks noChangeAspect="1"/>
          </p:cNvPicPr>
          <p:nvPr/>
        </p:nvPicPr>
        <p:blipFill>
          <a:blip r:embed="rId4"/>
          <a:stretch>
            <a:fillRect/>
          </a:stretch>
        </p:blipFill>
        <p:spPr>
          <a:xfrm>
            <a:off x="3756824" y="1484915"/>
            <a:ext cx="4678352" cy="3240000"/>
          </a:xfrm>
          <a:prstGeom prst="rect">
            <a:avLst/>
          </a:prstGeom>
        </p:spPr>
      </p:pic>
      <p:pic>
        <p:nvPicPr>
          <p:cNvPr id="11" name="圖片 10">
            <a:extLst>
              <a:ext uri="{FF2B5EF4-FFF2-40B4-BE49-F238E27FC236}">
                <a16:creationId xmlns:a16="http://schemas.microsoft.com/office/drawing/2014/main" id="{257240A8-CD85-4947-B6BD-3E55094E704F}"/>
              </a:ext>
            </a:extLst>
          </p:cNvPr>
          <p:cNvPicPr>
            <a:picLocks noChangeAspect="1"/>
          </p:cNvPicPr>
          <p:nvPr/>
        </p:nvPicPr>
        <p:blipFill>
          <a:blip r:embed="rId5"/>
          <a:stretch>
            <a:fillRect/>
          </a:stretch>
        </p:blipFill>
        <p:spPr>
          <a:xfrm>
            <a:off x="7513648" y="1529627"/>
            <a:ext cx="4678352" cy="3240000"/>
          </a:xfrm>
          <a:prstGeom prst="rect">
            <a:avLst/>
          </a:prstGeom>
        </p:spPr>
      </p:pic>
    </p:spTree>
    <p:extLst>
      <p:ext uri="{BB962C8B-B14F-4D97-AF65-F5344CB8AC3E}">
        <p14:creationId xmlns:p14="http://schemas.microsoft.com/office/powerpoint/2010/main" val="1492961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12FEB2-0703-4FDD-AE1D-F6A80BB41A4F}"/>
              </a:ext>
            </a:extLst>
          </p:cNvPr>
          <p:cNvSpPr>
            <a:spLocks noGrp="1"/>
          </p:cNvSpPr>
          <p:nvPr>
            <p:ph type="title"/>
          </p:nvPr>
        </p:nvSpPr>
        <p:spPr/>
        <p:txBody>
          <a:bodyPr/>
          <a:lstStyle/>
          <a:p>
            <a:r>
              <a:rPr lang="zh-TW" altLang="en-US" dirty="0"/>
              <a:t>全年 各類測站 </a:t>
            </a:r>
            <a:r>
              <a:rPr lang="en-US" altLang="zh-TW" dirty="0"/>
              <a:t>WBGT</a:t>
            </a:r>
            <a:r>
              <a:rPr lang="zh-TW" altLang="en-US" dirty="0"/>
              <a:t>各旗色時數百分比</a:t>
            </a:r>
            <a:r>
              <a:rPr lang="en-US" altLang="zh-TW" sz="2000" dirty="0"/>
              <a:t>/</a:t>
            </a:r>
            <a:r>
              <a:rPr lang="zh-TW" altLang="en-US" sz="2000" dirty="0"/>
              <a:t>單一測站單一月份各旗色總觀測時數</a:t>
            </a:r>
            <a:endParaRPr lang="zh-TW" altLang="en-US" dirty="0"/>
          </a:p>
        </p:txBody>
      </p:sp>
      <p:sp>
        <p:nvSpPr>
          <p:cNvPr id="3" name="內容版面配置區 2">
            <a:extLst>
              <a:ext uri="{FF2B5EF4-FFF2-40B4-BE49-F238E27FC236}">
                <a16:creationId xmlns:a16="http://schemas.microsoft.com/office/drawing/2014/main" id="{31234347-F563-4F37-A292-1E512A5EC8E8}"/>
              </a:ext>
            </a:extLst>
          </p:cNvPr>
          <p:cNvSpPr>
            <a:spLocks noGrp="1"/>
          </p:cNvSpPr>
          <p:nvPr>
            <p:ph idx="1"/>
          </p:nvPr>
        </p:nvSpPr>
        <p:spPr/>
        <p:txBody>
          <a:bodyPr/>
          <a:lstStyle/>
          <a:p>
            <a:endParaRPr lang="zh-TW" altLang="en-US" dirty="0"/>
          </a:p>
        </p:txBody>
      </p:sp>
      <p:graphicFrame>
        <p:nvGraphicFramePr>
          <p:cNvPr id="6" name="表格 5">
            <a:extLst>
              <a:ext uri="{FF2B5EF4-FFF2-40B4-BE49-F238E27FC236}">
                <a16:creationId xmlns:a16="http://schemas.microsoft.com/office/drawing/2014/main" id="{36A9070B-CD74-4F4A-BAD7-64A10118A441}"/>
              </a:ext>
            </a:extLst>
          </p:cNvPr>
          <p:cNvGraphicFramePr>
            <a:graphicFrameLocks noGrp="1"/>
          </p:cNvGraphicFramePr>
          <p:nvPr>
            <p:extLst/>
          </p:nvPr>
        </p:nvGraphicFramePr>
        <p:xfrm>
          <a:off x="1868455" y="5214620"/>
          <a:ext cx="8455090" cy="1097280"/>
        </p:xfrm>
        <a:graphic>
          <a:graphicData uri="http://schemas.openxmlformats.org/drawingml/2006/table">
            <a:tbl>
              <a:tblPr firstRow="1" bandRow="1">
                <a:tableStyleId>{5C22544A-7EE6-4342-B048-85BDC9FD1C3A}</a:tableStyleId>
              </a:tblPr>
              <a:tblGrid>
                <a:gridCol w="717750">
                  <a:extLst>
                    <a:ext uri="{9D8B030D-6E8A-4147-A177-3AD203B41FA5}">
                      <a16:colId xmlns:a16="http://schemas.microsoft.com/office/drawing/2014/main" val="2657770295"/>
                    </a:ext>
                  </a:extLst>
                </a:gridCol>
                <a:gridCol w="2671374">
                  <a:extLst>
                    <a:ext uri="{9D8B030D-6E8A-4147-A177-3AD203B41FA5}">
                      <a16:colId xmlns:a16="http://schemas.microsoft.com/office/drawing/2014/main" val="1484158655"/>
                    </a:ext>
                  </a:extLst>
                </a:gridCol>
                <a:gridCol w="5065966">
                  <a:extLst>
                    <a:ext uri="{9D8B030D-6E8A-4147-A177-3AD203B41FA5}">
                      <a16:colId xmlns:a16="http://schemas.microsoft.com/office/drawing/2014/main" val="4199570544"/>
                    </a:ext>
                  </a:extLst>
                </a:gridCol>
              </a:tblGrid>
              <a:tr h="313009">
                <a:tc>
                  <a:txBody>
                    <a:bodyPr/>
                    <a:lstStyle/>
                    <a:p>
                      <a:r>
                        <a:rPr lang="zh-TW" altLang="en-US" sz="1800" dirty="0">
                          <a:latin typeface="微軟正黑體" panose="020B0604030504040204" pitchFamily="34" charset="-120"/>
                          <a:ea typeface="微軟正黑體" panose="020B0604030504040204" pitchFamily="34" charset="-120"/>
                        </a:rPr>
                        <a:t>組別</a:t>
                      </a:r>
                    </a:p>
                  </a:txBody>
                  <a:tcPr/>
                </a:tc>
                <a:tc>
                  <a:txBody>
                    <a:bodyPr/>
                    <a:lstStyle/>
                    <a:p>
                      <a:r>
                        <a:rPr lang="zh-TW" altLang="en-US" sz="1800" dirty="0">
                          <a:latin typeface="微軟正黑體" panose="020B0604030504040204" pitchFamily="34" charset="-120"/>
                          <a:ea typeface="微軟正黑體" panose="020B0604030504040204" pitchFamily="34" charset="-120"/>
                        </a:rPr>
                        <a:t>意義</a:t>
                      </a:r>
                    </a:p>
                  </a:txBody>
                  <a:tcPr/>
                </a:tc>
                <a:tc>
                  <a:txBody>
                    <a:bodyPr/>
                    <a:lstStyle/>
                    <a:p>
                      <a:r>
                        <a:rPr lang="zh-TW" altLang="en-US" sz="18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185420">
                <a:tc>
                  <a:txBody>
                    <a:bodyPr/>
                    <a:lstStyle/>
                    <a:p>
                      <a:r>
                        <a:rPr lang="en-US" altLang="zh-TW" sz="1800" dirty="0">
                          <a:latin typeface="微軟正黑體" panose="020B0604030504040204" pitchFamily="34" charset="-120"/>
                          <a:ea typeface="微軟正黑體" panose="020B0604030504040204" pitchFamily="34" charset="-120"/>
                        </a:rPr>
                        <a:t>C</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山區</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海拔</a:t>
                      </a:r>
                      <a:r>
                        <a:rPr lang="en-US" altLang="zh-TW" sz="1800" dirty="0">
                          <a:latin typeface="微軟正黑體" panose="020B0604030504040204" pitchFamily="34" charset="-120"/>
                          <a:ea typeface="微軟正黑體" panose="020B0604030504040204" pitchFamily="34" charset="-120"/>
                        </a:rPr>
                        <a:t>&gt;600m)</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鞍部 竹子湖 阿里山 玉山 日月潭</a:t>
                      </a:r>
                    </a:p>
                  </a:txBody>
                  <a:tcPr/>
                </a:tc>
                <a:extLst>
                  <a:ext uri="{0D108BD9-81ED-4DB2-BD59-A6C34878D82A}">
                    <a16:rowId xmlns:a16="http://schemas.microsoft.com/office/drawing/2014/main" val="223945168"/>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latin typeface="微軟正黑體" panose="020B0604030504040204" pitchFamily="34" charset="-120"/>
                          <a:ea typeface="微軟正黑體" panose="020B0604030504040204" pitchFamily="34" charset="-120"/>
                        </a:rPr>
                        <a:t>D</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r>
                        <a:rPr lang="zh-TW" altLang="en-US" sz="1800" dirty="0">
                          <a:latin typeface="微軟正黑體" panose="020B0604030504040204" pitchFamily="34" charset="-120"/>
                          <a:ea typeface="微軟正黑體" panose="020B0604030504040204" pitchFamily="34" charset="-120"/>
                        </a:rPr>
                        <a:t>離島</a:t>
                      </a:r>
                    </a:p>
                  </a:txBody>
                  <a:tcPr/>
                </a:tc>
                <a:tc>
                  <a:txBody>
                    <a:bodyPr/>
                    <a:lstStyle/>
                    <a:p>
                      <a:r>
                        <a:rPr lang="zh-TW" altLang="en-US" sz="1800" dirty="0">
                          <a:latin typeface="微軟正黑體" panose="020B0604030504040204" pitchFamily="34" charset="-120"/>
                          <a:ea typeface="微軟正黑體" panose="020B0604030504040204" pitchFamily="34" charset="-120"/>
                        </a:rPr>
                        <a:t>彭佳嶼 東吉島 蘭嶼 馬祖 金門 澎湖</a:t>
                      </a:r>
                    </a:p>
                  </a:txBody>
                  <a:tcPr/>
                </a:tc>
                <a:extLst>
                  <a:ext uri="{0D108BD9-81ED-4DB2-BD59-A6C34878D82A}">
                    <a16:rowId xmlns:a16="http://schemas.microsoft.com/office/drawing/2014/main" val="4000608331"/>
                  </a:ext>
                </a:extLst>
              </a:tr>
            </a:tbl>
          </a:graphicData>
        </a:graphic>
      </p:graphicFrame>
      <p:pic>
        <p:nvPicPr>
          <p:cNvPr id="8" name="圖片 7">
            <a:extLst>
              <a:ext uri="{FF2B5EF4-FFF2-40B4-BE49-F238E27FC236}">
                <a16:creationId xmlns:a16="http://schemas.microsoft.com/office/drawing/2014/main" id="{E2796838-0910-421D-AE33-ACC638212C76}"/>
              </a:ext>
            </a:extLst>
          </p:cNvPr>
          <p:cNvPicPr>
            <a:picLocks noChangeAspect="1"/>
          </p:cNvPicPr>
          <p:nvPr/>
        </p:nvPicPr>
        <p:blipFill>
          <a:blip r:embed="rId2"/>
          <a:stretch>
            <a:fillRect/>
          </a:stretch>
        </p:blipFill>
        <p:spPr>
          <a:xfrm>
            <a:off x="1356536" y="1778365"/>
            <a:ext cx="4998632" cy="3240000"/>
          </a:xfrm>
          <a:prstGeom prst="rect">
            <a:avLst/>
          </a:prstGeom>
        </p:spPr>
      </p:pic>
      <p:pic>
        <p:nvPicPr>
          <p:cNvPr id="7" name="圖片 6">
            <a:extLst>
              <a:ext uri="{FF2B5EF4-FFF2-40B4-BE49-F238E27FC236}">
                <a16:creationId xmlns:a16="http://schemas.microsoft.com/office/drawing/2014/main" id="{107C270A-9FB4-47E9-80D2-0A01E0347DFC}"/>
              </a:ext>
            </a:extLst>
          </p:cNvPr>
          <p:cNvPicPr>
            <a:picLocks noChangeAspect="1"/>
          </p:cNvPicPr>
          <p:nvPr/>
        </p:nvPicPr>
        <p:blipFill>
          <a:blip r:embed="rId3"/>
          <a:stretch>
            <a:fillRect/>
          </a:stretch>
        </p:blipFill>
        <p:spPr>
          <a:xfrm>
            <a:off x="5324914" y="1778365"/>
            <a:ext cx="4998631" cy="3240000"/>
          </a:xfrm>
          <a:prstGeom prst="rect">
            <a:avLst/>
          </a:prstGeom>
        </p:spPr>
      </p:pic>
    </p:spTree>
    <p:extLst>
      <p:ext uri="{BB962C8B-B14F-4D97-AF65-F5344CB8AC3E}">
        <p14:creationId xmlns:p14="http://schemas.microsoft.com/office/powerpoint/2010/main" val="159254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9C1F79-FE7B-4219-B995-41D9E1E22490}"/>
              </a:ext>
            </a:extLst>
          </p:cNvPr>
          <p:cNvSpPr>
            <a:spLocks noGrp="1"/>
          </p:cNvSpPr>
          <p:nvPr>
            <p:ph type="title"/>
          </p:nvPr>
        </p:nvSpPr>
        <p:spPr/>
        <p:txBody>
          <a:bodyPr/>
          <a:lstStyle/>
          <a:p>
            <a:r>
              <a:rPr lang="zh-TW" altLang="en-US" dirty="0"/>
              <a:t>全年 各類測站 </a:t>
            </a:r>
            <a:r>
              <a:rPr lang="en-US" altLang="zh-TW" dirty="0"/>
              <a:t>WBGT</a:t>
            </a:r>
            <a:r>
              <a:rPr lang="zh-TW" altLang="en-US" dirty="0"/>
              <a:t>各旗色時數百分比</a:t>
            </a:r>
            <a:r>
              <a:rPr lang="en-US" altLang="zh-TW" sz="2000" dirty="0"/>
              <a:t>/</a:t>
            </a:r>
            <a:r>
              <a:rPr lang="zh-TW" altLang="en-US" sz="2000" dirty="0"/>
              <a:t>單一測站單一月份各旗色總觀測時數</a:t>
            </a:r>
          </a:p>
        </p:txBody>
      </p:sp>
      <p:sp>
        <p:nvSpPr>
          <p:cNvPr id="3" name="內容版面配置區 2">
            <a:extLst>
              <a:ext uri="{FF2B5EF4-FFF2-40B4-BE49-F238E27FC236}">
                <a16:creationId xmlns:a16="http://schemas.microsoft.com/office/drawing/2014/main" id="{1CA9DD69-2C55-4E92-B6B7-8E9B0440CF2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6F6A3141-00AF-47CF-A801-4AED95CE8B20}"/>
              </a:ext>
            </a:extLst>
          </p:cNvPr>
          <p:cNvPicPr>
            <a:picLocks noChangeAspect="1"/>
          </p:cNvPicPr>
          <p:nvPr/>
        </p:nvPicPr>
        <p:blipFill>
          <a:blip r:embed="rId2"/>
          <a:stretch>
            <a:fillRect/>
          </a:stretch>
        </p:blipFill>
        <p:spPr>
          <a:xfrm>
            <a:off x="417005" y="1479735"/>
            <a:ext cx="4126235" cy="3240000"/>
          </a:xfrm>
          <a:prstGeom prst="rect">
            <a:avLst/>
          </a:prstGeom>
        </p:spPr>
      </p:pic>
      <p:pic>
        <p:nvPicPr>
          <p:cNvPr id="6" name="圖片 5">
            <a:extLst>
              <a:ext uri="{FF2B5EF4-FFF2-40B4-BE49-F238E27FC236}">
                <a16:creationId xmlns:a16="http://schemas.microsoft.com/office/drawing/2014/main" id="{17C85870-2A84-41C6-99ED-3399597465CD}"/>
              </a:ext>
            </a:extLst>
          </p:cNvPr>
          <p:cNvPicPr>
            <a:picLocks noChangeAspect="1"/>
          </p:cNvPicPr>
          <p:nvPr/>
        </p:nvPicPr>
        <p:blipFill>
          <a:blip r:embed="rId3"/>
          <a:stretch>
            <a:fillRect/>
          </a:stretch>
        </p:blipFill>
        <p:spPr>
          <a:xfrm>
            <a:off x="4032882" y="1484400"/>
            <a:ext cx="4126235" cy="3240000"/>
          </a:xfrm>
          <a:prstGeom prst="rect">
            <a:avLst/>
          </a:prstGeom>
        </p:spPr>
      </p:pic>
      <p:pic>
        <p:nvPicPr>
          <p:cNvPr id="7" name="圖片 6">
            <a:extLst>
              <a:ext uri="{FF2B5EF4-FFF2-40B4-BE49-F238E27FC236}">
                <a16:creationId xmlns:a16="http://schemas.microsoft.com/office/drawing/2014/main" id="{CB9EDBF5-EB36-4F79-8468-92414C51BC57}"/>
              </a:ext>
            </a:extLst>
          </p:cNvPr>
          <p:cNvPicPr>
            <a:picLocks noChangeAspect="1"/>
          </p:cNvPicPr>
          <p:nvPr/>
        </p:nvPicPr>
        <p:blipFill>
          <a:blip r:embed="rId4"/>
          <a:stretch>
            <a:fillRect/>
          </a:stretch>
        </p:blipFill>
        <p:spPr>
          <a:xfrm>
            <a:off x="7648759" y="1489065"/>
            <a:ext cx="4126235" cy="3240000"/>
          </a:xfrm>
          <a:prstGeom prst="rect">
            <a:avLst/>
          </a:prstGeom>
        </p:spPr>
      </p:pic>
      <p:graphicFrame>
        <p:nvGraphicFramePr>
          <p:cNvPr id="8" name="表格 7">
            <a:extLst>
              <a:ext uri="{FF2B5EF4-FFF2-40B4-BE49-F238E27FC236}">
                <a16:creationId xmlns:a16="http://schemas.microsoft.com/office/drawing/2014/main" id="{98576237-2754-4C0B-ADA0-D5361F0A04A4}"/>
              </a:ext>
            </a:extLst>
          </p:cNvPr>
          <p:cNvGraphicFramePr>
            <a:graphicFrameLocks noGrp="1"/>
          </p:cNvGraphicFramePr>
          <p:nvPr>
            <p:extLst/>
          </p:nvPr>
        </p:nvGraphicFramePr>
        <p:xfrm>
          <a:off x="2894822" y="4718180"/>
          <a:ext cx="6402355" cy="2133600"/>
        </p:xfrm>
        <a:graphic>
          <a:graphicData uri="http://schemas.openxmlformats.org/drawingml/2006/table">
            <a:tbl>
              <a:tblPr firstRow="1" bandRow="1">
                <a:tableStyleId>{5C22544A-7EE6-4342-B048-85BDC9FD1C3A}</a:tableStyleId>
              </a:tblPr>
              <a:tblGrid>
                <a:gridCol w="543494">
                  <a:extLst>
                    <a:ext uri="{9D8B030D-6E8A-4147-A177-3AD203B41FA5}">
                      <a16:colId xmlns:a16="http://schemas.microsoft.com/office/drawing/2014/main" val="2657770295"/>
                    </a:ext>
                  </a:extLst>
                </a:gridCol>
                <a:gridCol w="611926">
                  <a:extLst>
                    <a:ext uri="{9D8B030D-6E8A-4147-A177-3AD203B41FA5}">
                      <a16:colId xmlns:a16="http://schemas.microsoft.com/office/drawing/2014/main" val="1484158655"/>
                    </a:ext>
                  </a:extLst>
                </a:gridCol>
                <a:gridCol w="1410889">
                  <a:extLst>
                    <a:ext uri="{9D8B030D-6E8A-4147-A177-3AD203B41FA5}">
                      <a16:colId xmlns:a16="http://schemas.microsoft.com/office/drawing/2014/main" val="3998974685"/>
                    </a:ext>
                  </a:extLst>
                </a:gridCol>
                <a:gridCol w="3836046">
                  <a:extLst>
                    <a:ext uri="{9D8B030D-6E8A-4147-A177-3AD203B41FA5}">
                      <a16:colId xmlns:a16="http://schemas.microsoft.com/office/drawing/2014/main" val="4199570544"/>
                    </a:ext>
                  </a:extLst>
                </a:gridCol>
              </a:tblGrid>
              <a:tr h="187326">
                <a:tc>
                  <a:txBody>
                    <a:bodyPr/>
                    <a:lstStyle/>
                    <a:p>
                      <a:r>
                        <a:rPr lang="zh-TW" altLang="en-US" sz="1400" dirty="0">
                          <a:latin typeface="微軟正黑體" panose="020B0604030504040204" pitchFamily="34" charset="-120"/>
                          <a:ea typeface="微軟正黑體" panose="020B0604030504040204" pitchFamily="34" charset="-120"/>
                        </a:rPr>
                        <a:t>組別</a:t>
                      </a:r>
                    </a:p>
                  </a:txBody>
                  <a:tcPr/>
                </a:tc>
                <a:tc gridSpan="2">
                  <a:txBody>
                    <a:bodyPr/>
                    <a:lstStyle/>
                    <a:p>
                      <a:r>
                        <a:rPr lang="zh-TW" altLang="en-US" sz="1400" dirty="0">
                          <a:latin typeface="微軟正黑體" panose="020B0604030504040204" pitchFamily="34" charset="-120"/>
                          <a:ea typeface="微軟正黑體" panose="020B0604030504040204" pitchFamily="34" charset="-120"/>
                        </a:rPr>
                        <a:t>意義</a:t>
                      </a: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187326">
                <a:tc>
                  <a:txBody>
                    <a:bodyPr/>
                    <a:lstStyle/>
                    <a:p>
                      <a:r>
                        <a:rPr lang="en-US" altLang="zh-TW" sz="1400" dirty="0">
                          <a:latin typeface="微軟正黑體" panose="020B0604030504040204" pitchFamily="34" charset="-120"/>
                          <a:ea typeface="微軟正黑體" panose="020B0604030504040204" pitchFamily="34" charset="-120"/>
                        </a:rPr>
                        <a:t>A</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都市</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人口密度</a:t>
                      </a:r>
                      <a:r>
                        <a:rPr lang="en-US" altLang="zh-TW" sz="1400" dirty="0">
                          <a:latin typeface="微軟正黑體" panose="020B0604030504040204" pitchFamily="34" charset="-120"/>
                          <a:ea typeface="微軟正黑體" panose="020B0604030504040204" pitchFamily="34" charset="-120"/>
                        </a:rPr>
                        <a:t>&gt;=5000)</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板橋 臺北 基隆 臺中 臺南 永康 高雄</a:t>
                      </a:r>
                    </a:p>
                  </a:txBody>
                  <a:tcPr/>
                </a:tc>
                <a:extLst>
                  <a:ext uri="{0D108BD9-81ED-4DB2-BD59-A6C34878D82A}">
                    <a16:rowId xmlns:a16="http://schemas.microsoft.com/office/drawing/2014/main" val="2352313180"/>
                  </a:ext>
                </a:extLst>
              </a:tr>
              <a:tr h="187326">
                <a:tc rowSpan="3">
                  <a:txBody>
                    <a:bodyPr/>
                    <a:lstStyle/>
                    <a:p>
                      <a:r>
                        <a:rPr lang="en-US" altLang="zh-TW" sz="1400" dirty="0">
                          <a:latin typeface="微軟正黑體" panose="020B0604030504040204" pitchFamily="34" charset="-120"/>
                          <a:ea typeface="微軟正黑體" panose="020B0604030504040204" pitchFamily="34" charset="-120"/>
                        </a:rPr>
                        <a:t>B</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鄉村</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人口密度</a:t>
                      </a:r>
                      <a:r>
                        <a:rPr lang="en-US" altLang="zh-TW" sz="1400" dirty="0">
                          <a:latin typeface="微軟正黑體" panose="020B0604030504040204" pitchFamily="34" charset="-120"/>
                          <a:ea typeface="微軟正黑體" panose="020B0604030504040204" pitchFamily="34" charset="-120"/>
                        </a:rPr>
                        <a:t>&lt;5000)</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56789105"/>
                  </a:ext>
                </a:extLst>
              </a:tr>
              <a:tr h="187326">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微軟正黑體" panose="020B0604030504040204" pitchFamily="34" charset="-120"/>
                          <a:ea typeface="微軟正黑體" panose="020B0604030504040204" pitchFamily="34" charset="-120"/>
                        </a:rPr>
                        <a:t>B1</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r>
                        <a:rPr lang="zh-TW" altLang="en-US" sz="1400" dirty="0">
                          <a:latin typeface="微軟正黑體" panose="020B0604030504040204" pitchFamily="34" charset="-120"/>
                          <a:ea typeface="微軟正黑體" panose="020B0604030504040204" pitchFamily="34" charset="-120"/>
                        </a:rPr>
                        <a:t>西部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淡水 新屋 梧棲 嘉義 恆春</a:t>
                      </a:r>
                    </a:p>
                  </a:txBody>
                  <a:tcPr/>
                </a:tc>
                <a:extLst>
                  <a:ext uri="{0D108BD9-81ED-4DB2-BD59-A6C34878D82A}">
                    <a16:rowId xmlns:a16="http://schemas.microsoft.com/office/drawing/2014/main" val="3845690680"/>
                  </a:ext>
                </a:extLst>
              </a:tr>
              <a:tr h="187326">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sz="1400" dirty="0">
                          <a:latin typeface="微軟正黑體" panose="020B0604030504040204" pitchFamily="34" charset="-120"/>
                          <a:ea typeface="微軟正黑體" panose="020B0604030504040204" pitchFamily="34" charset="-120"/>
                        </a:rPr>
                        <a:t>B2</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東部</a:t>
                      </a:r>
                    </a:p>
                  </a:txBody>
                  <a:tcPr/>
                </a:tc>
                <a:tc>
                  <a:txBody>
                    <a:bodyPr/>
                    <a:lstStyle/>
                    <a:p>
                      <a:r>
                        <a:rPr lang="zh-TW" altLang="en-US" sz="1400" dirty="0">
                          <a:latin typeface="微軟正黑體" panose="020B0604030504040204" pitchFamily="34" charset="-120"/>
                          <a:ea typeface="微軟正黑體" panose="020B0604030504040204" pitchFamily="34" charset="-120"/>
                        </a:rPr>
                        <a:t>花蓮 蘇澳 宜蘭 大武 成功 臺東</a:t>
                      </a:r>
                    </a:p>
                  </a:txBody>
                  <a:tcPr/>
                </a:tc>
                <a:extLst>
                  <a:ext uri="{0D108BD9-81ED-4DB2-BD59-A6C34878D82A}">
                    <a16:rowId xmlns:a16="http://schemas.microsoft.com/office/drawing/2014/main" val="3947626800"/>
                  </a:ext>
                </a:extLst>
              </a:tr>
              <a:tr h="187326">
                <a:tc>
                  <a:txBody>
                    <a:bodyPr/>
                    <a:lstStyle/>
                    <a:p>
                      <a:r>
                        <a:rPr lang="en-US" altLang="zh-TW" sz="1400" dirty="0">
                          <a:latin typeface="微軟正黑體" panose="020B0604030504040204" pitchFamily="34" charset="-120"/>
                          <a:ea typeface="微軟正黑體" panose="020B0604030504040204" pitchFamily="34" charset="-120"/>
                        </a:rPr>
                        <a:t>C</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山區</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海拔</a:t>
                      </a:r>
                      <a:r>
                        <a:rPr lang="en-US" altLang="zh-TW" sz="1400" dirty="0">
                          <a:latin typeface="微軟正黑體" panose="020B0604030504040204" pitchFamily="34" charset="-120"/>
                          <a:ea typeface="微軟正黑體" panose="020B0604030504040204" pitchFamily="34" charset="-120"/>
                        </a:rPr>
                        <a:t>&gt;600m)</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鞍部 竹子湖 阿里山 玉山 日月潭</a:t>
                      </a:r>
                    </a:p>
                  </a:txBody>
                  <a:tcPr/>
                </a:tc>
                <a:extLst>
                  <a:ext uri="{0D108BD9-81ED-4DB2-BD59-A6C34878D82A}">
                    <a16:rowId xmlns:a16="http://schemas.microsoft.com/office/drawing/2014/main" val="223945168"/>
                  </a:ext>
                </a:extLst>
              </a:tr>
              <a:tr h="1873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微軟正黑體" panose="020B0604030504040204" pitchFamily="34" charset="-120"/>
                          <a:ea typeface="微軟正黑體" panose="020B0604030504040204" pitchFamily="34" charset="-120"/>
                        </a:rPr>
                        <a:t>D</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離島</a:t>
                      </a: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彭佳嶼 東吉島 蘭嶼 馬祖 金門 澎湖</a:t>
                      </a:r>
                    </a:p>
                  </a:txBody>
                  <a:tcPr/>
                </a:tc>
                <a:extLst>
                  <a:ext uri="{0D108BD9-81ED-4DB2-BD59-A6C34878D82A}">
                    <a16:rowId xmlns:a16="http://schemas.microsoft.com/office/drawing/2014/main" val="4000608331"/>
                  </a:ext>
                </a:extLst>
              </a:tr>
            </a:tbl>
          </a:graphicData>
        </a:graphic>
      </p:graphicFrame>
      <p:sp>
        <p:nvSpPr>
          <p:cNvPr id="9" name="矩形 8">
            <a:extLst>
              <a:ext uri="{FF2B5EF4-FFF2-40B4-BE49-F238E27FC236}">
                <a16:creationId xmlns:a16="http://schemas.microsoft.com/office/drawing/2014/main" id="{5387699C-1A57-4B9C-8929-0AC47C34D4DF}"/>
              </a:ext>
            </a:extLst>
          </p:cNvPr>
          <p:cNvSpPr/>
          <p:nvPr/>
        </p:nvSpPr>
        <p:spPr>
          <a:xfrm>
            <a:off x="5681300" y="1926469"/>
            <a:ext cx="1110900" cy="8834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4194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77D7A2-3AE7-434E-B5EC-8FA07AF99C76}"/>
              </a:ext>
            </a:extLst>
          </p:cNvPr>
          <p:cNvSpPr>
            <a:spLocks noGrp="1"/>
          </p:cNvSpPr>
          <p:nvPr>
            <p:ph type="title"/>
          </p:nvPr>
        </p:nvSpPr>
        <p:spPr>
          <a:xfrm>
            <a:off x="838200" y="365125"/>
            <a:ext cx="10515600" cy="1325563"/>
          </a:xfrm>
        </p:spPr>
        <p:txBody>
          <a:bodyPr/>
          <a:lstStyle/>
          <a:p>
            <a:r>
              <a:rPr lang="zh-TW" altLang="en-US" dirty="0"/>
              <a:t>全年 各類測站 </a:t>
            </a:r>
            <a:r>
              <a:rPr lang="en-US" altLang="zh-TW" dirty="0"/>
              <a:t>WBGT</a:t>
            </a:r>
            <a:r>
              <a:rPr lang="zh-TW" altLang="en-US" dirty="0"/>
              <a:t>各旗色時數百分比</a:t>
            </a:r>
            <a:r>
              <a:rPr lang="en-US" altLang="zh-TW" sz="2000" dirty="0"/>
              <a:t>/</a:t>
            </a:r>
            <a:r>
              <a:rPr lang="zh-TW" altLang="en-US" sz="2000" dirty="0"/>
              <a:t>單一測站單一月份各旗色總觀測時數</a:t>
            </a:r>
          </a:p>
        </p:txBody>
      </p:sp>
      <p:sp>
        <p:nvSpPr>
          <p:cNvPr id="3" name="內容版面配置區 2">
            <a:extLst>
              <a:ext uri="{FF2B5EF4-FFF2-40B4-BE49-F238E27FC236}">
                <a16:creationId xmlns:a16="http://schemas.microsoft.com/office/drawing/2014/main" id="{944B1908-E80E-4A18-BDB3-E9C69B6B9BC3}"/>
              </a:ext>
            </a:extLst>
          </p:cNvPr>
          <p:cNvSpPr>
            <a:spLocks noGrp="1"/>
          </p:cNvSpPr>
          <p:nvPr>
            <p:ph idx="1"/>
          </p:nvPr>
        </p:nvSpPr>
        <p:spPr>
          <a:xfrm>
            <a:off x="838200" y="1825625"/>
            <a:ext cx="10515600" cy="4351338"/>
          </a:xfrm>
        </p:spPr>
        <p:txBody>
          <a:bodyPr/>
          <a:lstStyle/>
          <a:p>
            <a:endParaRPr lang="zh-TW" altLang="en-US" dirty="0"/>
          </a:p>
        </p:txBody>
      </p:sp>
      <p:pic>
        <p:nvPicPr>
          <p:cNvPr id="8" name="圖片 7">
            <a:extLst>
              <a:ext uri="{FF2B5EF4-FFF2-40B4-BE49-F238E27FC236}">
                <a16:creationId xmlns:a16="http://schemas.microsoft.com/office/drawing/2014/main" id="{003B86FB-96B9-47DF-99E6-644E101A48DA}"/>
              </a:ext>
            </a:extLst>
          </p:cNvPr>
          <p:cNvPicPr>
            <a:picLocks noChangeAspect="1"/>
          </p:cNvPicPr>
          <p:nvPr/>
        </p:nvPicPr>
        <p:blipFill>
          <a:blip r:embed="rId2"/>
          <a:stretch>
            <a:fillRect/>
          </a:stretch>
        </p:blipFill>
        <p:spPr>
          <a:xfrm>
            <a:off x="2202026" y="1478180"/>
            <a:ext cx="4126235" cy="3240000"/>
          </a:xfrm>
          <a:prstGeom prst="rect">
            <a:avLst/>
          </a:prstGeom>
        </p:spPr>
      </p:pic>
      <p:pic>
        <p:nvPicPr>
          <p:cNvPr id="7" name="圖片 6">
            <a:extLst>
              <a:ext uri="{FF2B5EF4-FFF2-40B4-BE49-F238E27FC236}">
                <a16:creationId xmlns:a16="http://schemas.microsoft.com/office/drawing/2014/main" id="{E64F96BB-6692-4828-A66D-DFF22A46E86D}"/>
              </a:ext>
            </a:extLst>
          </p:cNvPr>
          <p:cNvPicPr>
            <a:picLocks noChangeAspect="1"/>
          </p:cNvPicPr>
          <p:nvPr/>
        </p:nvPicPr>
        <p:blipFill>
          <a:blip r:embed="rId3"/>
          <a:stretch>
            <a:fillRect/>
          </a:stretch>
        </p:blipFill>
        <p:spPr>
          <a:xfrm>
            <a:off x="5758932" y="1474111"/>
            <a:ext cx="4126235" cy="3240000"/>
          </a:xfrm>
          <a:prstGeom prst="rect">
            <a:avLst/>
          </a:prstGeom>
        </p:spPr>
      </p:pic>
      <p:graphicFrame>
        <p:nvGraphicFramePr>
          <p:cNvPr id="10" name="表格 9">
            <a:extLst>
              <a:ext uri="{FF2B5EF4-FFF2-40B4-BE49-F238E27FC236}">
                <a16:creationId xmlns:a16="http://schemas.microsoft.com/office/drawing/2014/main" id="{7FFA6378-DF93-405F-8FF5-BAD9A7BD2AB0}"/>
              </a:ext>
            </a:extLst>
          </p:cNvPr>
          <p:cNvGraphicFramePr>
            <a:graphicFrameLocks noGrp="1"/>
          </p:cNvGraphicFramePr>
          <p:nvPr>
            <p:extLst/>
          </p:nvPr>
        </p:nvGraphicFramePr>
        <p:xfrm>
          <a:off x="2894822" y="4718180"/>
          <a:ext cx="6402355" cy="2133600"/>
        </p:xfrm>
        <a:graphic>
          <a:graphicData uri="http://schemas.openxmlformats.org/drawingml/2006/table">
            <a:tbl>
              <a:tblPr firstRow="1" bandRow="1">
                <a:tableStyleId>{5C22544A-7EE6-4342-B048-85BDC9FD1C3A}</a:tableStyleId>
              </a:tblPr>
              <a:tblGrid>
                <a:gridCol w="543494">
                  <a:extLst>
                    <a:ext uri="{9D8B030D-6E8A-4147-A177-3AD203B41FA5}">
                      <a16:colId xmlns:a16="http://schemas.microsoft.com/office/drawing/2014/main" val="2657770295"/>
                    </a:ext>
                  </a:extLst>
                </a:gridCol>
                <a:gridCol w="611926">
                  <a:extLst>
                    <a:ext uri="{9D8B030D-6E8A-4147-A177-3AD203B41FA5}">
                      <a16:colId xmlns:a16="http://schemas.microsoft.com/office/drawing/2014/main" val="1484158655"/>
                    </a:ext>
                  </a:extLst>
                </a:gridCol>
                <a:gridCol w="1410889">
                  <a:extLst>
                    <a:ext uri="{9D8B030D-6E8A-4147-A177-3AD203B41FA5}">
                      <a16:colId xmlns:a16="http://schemas.microsoft.com/office/drawing/2014/main" val="3998974685"/>
                    </a:ext>
                  </a:extLst>
                </a:gridCol>
                <a:gridCol w="3836046">
                  <a:extLst>
                    <a:ext uri="{9D8B030D-6E8A-4147-A177-3AD203B41FA5}">
                      <a16:colId xmlns:a16="http://schemas.microsoft.com/office/drawing/2014/main" val="4199570544"/>
                    </a:ext>
                  </a:extLst>
                </a:gridCol>
              </a:tblGrid>
              <a:tr h="187326">
                <a:tc>
                  <a:txBody>
                    <a:bodyPr/>
                    <a:lstStyle/>
                    <a:p>
                      <a:r>
                        <a:rPr lang="zh-TW" altLang="en-US" sz="1400" dirty="0">
                          <a:latin typeface="微軟正黑體" panose="020B0604030504040204" pitchFamily="34" charset="-120"/>
                          <a:ea typeface="微軟正黑體" panose="020B0604030504040204" pitchFamily="34" charset="-120"/>
                        </a:rPr>
                        <a:t>組別</a:t>
                      </a:r>
                    </a:p>
                  </a:txBody>
                  <a:tcPr/>
                </a:tc>
                <a:tc gridSpan="2">
                  <a:txBody>
                    <a:bodyPr/>
                    <a:lstStyle/>
                    <a:p>
                      <a:r>
                        <a:rPr lang="zh-TW" altLang="en-US" sz="1400" dirty="0">
                          <a:latin typeface="微軟正黑體" panose="020B0604030504040204" pitchFamily="34" charset="-120"/>
                          <a:ea typeface="微軟正黑體" panose="020B0604030504040204" pitchFamily="34" charset="-120"/>
                        </a:rPr>
                        <a:t>意義</a:t>
                      </a: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187326">
                <a:tc>
                  <a:txBody>
                    <a:bodyPr/>
                    <a:lstStyle/>
                    <a:p>
                      <a:r>
                        <a:rPr lang="en-US" altLang="zh-TW" sz="1400" dirty="0">
                          <a:latin typeface="微軟正黑體" panose="020B0604030504040204" pitchFamily="34" charset="-120"/>
                          <a:ea typeface="微軟正黑體" panose="020B0604030504040204" pitchFamily="34" charset="-120"/>
                        </a:rPr>
                        <a:t>A</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都市</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人口密度</a:t>
                      </a:r>
                      <a:r>
                        <a:rPr lang="en-US" altLang="zh-TW" sz="1400" dirty="0">
                          <a:latin typeface="微軟正黑體" panose="020B0604030504040204" pitchFamily="34" charset="-120"/>
                          <a:ea typeface="微軟正黑體" panose="020B0604030504040204" pitchFamily="34" charset="-120"/>
                        </a:rPr>
                        <a:t>&gt;=5000)</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板橋 臺北 基隆 臺中 臺南 永康 高雄</a:t>
                      </a:r>
                    </a:p>
                  </a:txBody>
                  <a:tcPr/>
                </a:tc>
                <a:extLst>
                  <a:ext uri="{0D108BD9-81ED-4DB2-BD59-A6C34878D82A}">
                    <a16:rowId xmlns:a16="http://schemas.microsoft.com/office/drawing/2014/main" val="2352313180"/>
                  </a:ext>
                </a:extLst>
              </a:tr>
              <a:tr h="187326">
                <a:tc rowSpan="3">
                  <a:txBody>
                    <a:bodyPr/>
                    <a:lstStyle/>
                    <a:p>
                      <a:r>
                        <a:rPr lang="en-US" altLang="zh-TW" sz="1400" dirty="0">
                          <a:latin typeface="微軟正黑體" panose="020B0604030504040204" pitchFamily="34" charset="-120"/>
                          <a:ea typeface="微軟正黑體" panose="020B0604030504040204" pitchFamily="34" charset="-120"/>
                        </a:rPr>
                        <a:t>B</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鄉村</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人口密度</a:t>
                      </a:r>
                      <a:r>
                        <a:rPr lang="en-US" altLang="zh-TW" sz="1400" dirty="0">
                          <a:latin typeface="微軟正黑體" panose="020B0604030504040204" pitchFamily="34" charset="-120"/>
                          <a:ea typeface="微軟正黑體" panose="020B0604030504040204" pitchFamily="34" charset="-120"/>
                        </a:rPr>
                        <a:t>&lt;5000)</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56789105"/>
                  </a:ext>
                </a:extLst>
              </a:tr>
              <a:tr h="187326">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微軟正黑體" panose="020B0604030504040204" pitchFamily="34" charset="-120"/>
                          <a:ea typeface="微軟正黑體" panose="020B0604030504040204" pitchFamily="34" charset="-120"/>
                        </a:rPr>
                        <a:t>B1</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r>
                        <a:rPr lang="zh-TW" altLang="en-US" sz="1400" dirty="0">
                          <a:latin typeface="微軟正黑體" panose="020B0604030504040204" pitchFamily="34" charset="-120"/>
                          <a:ea typeface="微軟正黑體" panose="020B0604030504040204" pitchFamily="34" charset="-120"/>
                        </a:rPr>
                        <a:t>西部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淡水 新屋 梧棲 嘉義 恆春</a:t>
                      </a:r>
                    </a:p>
                  </a:txBody>
                  <a:tcPr/>
                </a:tc>
                <a:extLst>
                  <a:ext uri="{0D108BD9-81ED-4DB2-BD59-A6C34878D82A}">
                    <a16:rowId xmlns:a16="http://schemas.microsoft.com/office/drawing/2014/main" val="3845690680"/>
                  </a:ext>
                </a:extLst>
              </a:tr>
              <a:tr h="187326">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sz="1400" dirty="0">
                          <a:latin typeface="微軟正黑體" panose="020B0604030504040204" pitchFamily="34" charset="-120"/>
                          <a:ea typeface="微軟正黑體" panose="020B0604030504040204" pitchFamily="34" charset="-120"/>
                        </a:rPr>
                        <a:t>B2</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東部</a:t>
                      </a:r>
                    </a:p>
                  </a:txBody>
                  <a:tcPr/>
                </a:tc>
                <a:tc>
                  <a:txBody>
                    <a:bodyPr/>
                    <a:lstStyle/>
                    <a:p>
                      <a:r>
                        <a:rPr lang="zh-TW" altLang="en-US" sz="1400" dirty="0">
                          <a:latin typeface="微軟正黑體" panose="020B0604030504040204" pitchFamily="34" charset="-120"/>
                          <a:ea typeface="微軟正黑體" panose="020B0604030504040204" pitchFamily="34" charset="-120"/>
                        </a:rPr>
                        <a:t>花蓮 蘇澳 宜蘭 大武 成功 臺東</a:t>
                      </a:r>
                    </a:p>
                  </a:txBody>
                  <a:tcPr/>
                </a:tc>
                <a:extLst>
                  <a:ext uri="{0D108BD9-81ED-4DB2-BD59-A6C34878D82A}">
                    <a16:rowId xmlns:a16="http://schemas.microsoft.com/office/drawing/2014/main" val="3947626800"/>
                  </a:ext>
                </a:extLst>
              </a:tr>
              <a:tr h="187326">
                <a:tc>
                  <a:txBody>
                    <a:bodyPr/>
                    <a:lstStyle/>
                    <a:p>
                      <a:r>
                        <a:rPr lang="en-US" altLang="zh-TW" sz="1400" dirty="0">
                          <a:latin typeface="微軟正黑體" panose="020B0604030504040204" pitchFamily="34" charset="-120"/>
                          <a:ea typeface="微軟正黑體" panose="020B0604030504040204" pitchFamily="34" charset="-120"/>
                        </a:rPr>
                        <a:t>C</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山區</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海拔</a:t>
                      </a:r>
                      <a:r>
                        <a:rPr lang="en-US" altLang="zh-TW" sz="1400" dirty="0">
                          <a:latin typeface="微軟正黑體" panose="020B0604030504040204" pitchFamily="34" charset="-120"/>
                          <a:ea typeface="微軟正黑體" panose="020B0604030504040204" pitchFamily="34" charset="-120"/>
                        </a:rPr>
                        <a:t>&gt;600m)</a:t>
                      </a:r>
                      <a:endParaRPr lang="zh-TW" altLang="en-US" sz="1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鞍部 竹子湖 阿里山 玉山 日月潭</a:t>
                      </a:r>
                    </a:p>
                  </a:txBody>
                  <a:tcPr/>
                </a:tc>
                <a:extLst>
                  <a:ext uri="{0D108BD9-81ED-4DB2-BD59-A6C34878D82A}">
                    <a16:rowId xmlns:a16="http://schemas.microsoft.com/office/drawing/2014/main" val="223945168"/>
                  </a:ext>
                </a:extLst>
              </a:tr>
              <a:tr h="1873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微軟正黑體" panose="020B0604030504040204" pitchFamily="34" charset="-120"/>
                          <a:ea typeface="微軟正黑體" panose="020B0604030504040204" pitchFamily="34" charset="-120"/>
                        </a:rPr>
                        <a:t>D</a:t>
                      </a:r>
                      <a:endParaRPr lang="zh-TW" altLang="en-US" sz="1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1400" dirty="0">
                          <a:latin typeface="微軟正黑體" panose="020B0604030504040204" pitchFamily="34" charset="-120"/>
                          <a:ea typeface="微軟正黑體" panose="020B0604030504040204" pitchFamily="34" charset="-120"/>
                        </a:rPr>
                        <a:t>離島</a:t>
                      </a:r>
                    </a:p>
                  </a:txBody>
                  <a:tcPr/>
                </a:tc>
                <a:tc hMerge="1">
                  <a:txBody>
                    <a:bodyPr/>
                    <a:lstStyle/>
                    <a:p>
                      <a:endParaRPr lang="zh-TW" altLang="en-US" dirty="0"/>
                    </a:p>
                  </a:txBody>
                  <a:tcPr/>
                </a:tc>
                <a:tc>
                  <a:txBody>
                    <a:bodyPr/>
                    <a:lstStyle/>
                    <a:p>
                      <a:r>
                        <a:rPr lang="zh-TW" altLang="en-US" sz="1400" dirty="0">
                          <a:latin typeface="微軟正黑體" panose="020B0604030504040204" pitchFamily="34" charset="-120"/>
                          <a:ea typeface="微軟正黑體" panose="020B0604030504040204" pitchFamily="34" charset="-120"/>
                        </a:rPr>
                        <a:t>彭佳嶼 東吉島 蘭嶼 馬祖 金門 澎湖</a:t>
                      </a:r>
                    </a:p>
                  </a:txBody>
                  <a:tcPr/>
                </a:tc>
                <a:extLst>
                  <a:ext uri="{0D108BD9-81ED-4DB2-BD59-A6C34878D82A}">
                    <a16:rowId xmlns:a16="http://schemas.microsoft.com/office/drawing/2014/main" val="4000608331"/>
                  </a:ext>
                </a:extLst>
              </a:tr>
            </a:tbl>
          </a:graphicData>
        </a:graphic>
      </p:graphicFrame>
      <p:sp>
        <p:nvSpPr>
          <p:cNvPr id="9" name="矩形 8">
            <a:extLst>
              <a:ext uri="{FF2B5EF4-FFF2-40B4-BE49-F238E27FC236}">
                <a16:creationId xmlns:a16="http://schemas.microsoft.com/office/drawing/2014/main" id="{4E01D670-E654-463A-B56D-7CC4ADDA6029}"/>
              </a:ext>
            </a:extLst>
          </p:cNvPr>
          <p:cNvSpPr/>
          <p:nvPr/>
        </p:nvSpPr>
        <p:spPr>
          <a:xfrm>
            <a:off x="3857913" y="1935041"/>
            <a:ext cx="939170" cy="9700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AF3AC03-8A2E-472C-9D7A-5CC88CDAC81F}"/>
              </a:ext>
            </a:extLst>
          </p:cNvPr>
          <p:cNvSpPr/>
          <p:nvPr/>
        </p:nvSpPr>
        <p:spPr>
          <a:xfrm>
            <a:off x="7699482" y="2700997"/>
            <a:ext cx="501983" cy="3376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24973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EEDA829E-5E85-4E2A-88A0-BAD6A1B776E7}"/>
              </a:ext>
            </a:extLst>
          </p:cNvPr>
          <p:cNvGrpSpPr/>
          <p:nvPr/>
        </p:nvGrpSpPr>
        <p:grpSpPr>
          <a:xfrm>
            <a:off x="373225" y="156696"/>
            <a:ext cx="11445550" cy="3565795"/>
            <a:chOff x="437745" y="1666203"/>
            <a:chExt cx="11316510" cy="3525593"/>
          </a:xfrm>
        </p:grpSpPr>
        <p:pic>
          <p:nvPicPr>
            <p:cNvPr id="4" name="圖片 3">
              <a:extLst>
                <a:ext uri="{FF2B5EF4-FFF2-40B4-BE49-F238E27FC236}">
                  <a16:creationId xmlns:a16="http://schemas.microsoft.com/office/drawing/2014/main" id="{8A3E4B02-E4F5-4E2A-86E1-24500571DA56}"/>
                </a:ext>
              </a:extLst>
            </p:cNvPr>
            <p:cNvPicPr>
              <a:picLocks noChangeAspect="1"/>
            </p:cNvPicPr>
            <p:nvPr/>
          </p:nvPicPr>
          <p:blipFill>
            <a:blip r:embed="rId2"/>
            <a:stretch>
              <a:fillRect/>
            </a:stretch>
          </p:blipFill>
          <p:spPr>
            <a:xfrm>
              <a:off x="437745" y="1666203"/>
              <a:ext cx="4320000" cy="3525593"/>
            </a:xfrm>
            <a:prstGeom prst="rect">
              <a:avLst/>
            </a:prstGeom>
          </p:spPr>
        </p:pic>
        <p:pic>
          <p:nvPicPr>
            <p:cNvPr id="5" name="圖片 4">
              <a:extLst>
                <a:ext uri="{FF2B5EF4-FFF2-40B4-BE49-F238E27FC236}">
                  <a16:creationId xmlns:a16="http://schemas.microsoft.com/office/drawing/2014/main" id="{1773E2F3-55DF-491A-AF5E-74028D403E6F}"/>
                </a:ext>
              </a:extLst>
            </p:cNvPr>
            <p:cNvPicPr>
              <a:picLocks noChangeAspect="1"/>
            </p:cNvPicPr>
            <p:nvPr/>
          </p:nvPicPr>
          <p:blipFill>
            <a:blip r:embed="rId3"/>
            <a:stretch>
              <a:fillRect/>
            </a:stretch>
          </p:blipFill>
          <p:spPr>
            <a:xfrm>
              <a:off x="3936000" y="1666203"/>
              <a:ext cx="4320000" cy="3525593"/>
            </a:xfrm>
            <a:prstGeom prst="rect">
              <a:avLst/>
            </a:prstGeom>
          </p:spPr>
        </p:pic>
        <p:pic>
          <p:nvPicPr>
            <p:cNvPr id="6" name="圖片 5">
              <a:extLst>
                <a:ext uri="{FF2B5EF4-FFF2-40B4-BE49-F238E27FC236}">
                  <a16:creationId xmlns:a16="http://schemas.microsoft.com/office/drawing/2014/main" id="{3B7B0A6D-4964-4E36-934A-FC53E7CE537D}"/>
                </a:ext>
              </a:extLst>
            </p:cNvPr>
            <p:cNvPicPr>
              <a:picLocks noChangeAspect="1"/>
            </p:cNvPicPr>
            <p:nvPr/>
          </p:nvPicPr>
          <p:blipFill>
            <a:blip r:embed="rId4"/>
            <a:stretch>
              <a:fillRect/>
            </a:stretch>
          </p:blipFill>
          <p:spPr>
            <a:xfrm>
              <a:off x="7434255" y="1666203"/>
              <a:ext cx="4320000" cy="3525593"/>
            </a:xfrm>
            <a:prstGeom prst="rect">
              <a:avLst/>
            </a:prstGeom>
          </p:spPr>
        </p:pic>
      </p:grpSp>
      <p:sp>
        <p:nvSpPr>
          <p:cNvPr id="7" name="標題 1">
            <a:extLst>
              <a:ext uri="{FF2B5EF4-FFF2-40B4-BE49-F238E27FC236}">
                <a16:creationId xmlns:a16="http://schemas.microsoft.com/office/drawing/2014/main" id="{6623806A-92E4-4250-BB8D-741199BA5D2D}"/>
              </a:ext>
            </a:extLst>
          </p:cNvPr>
          <p:cNvSpPr>
            <a:spLocks noGrp="1"/>
          </p:cNvSpPr>
          <p:nvPr>
            <p:ph type="title"/>
          </p:nvPr>
        </p:nvSpPr>
        <p:spPr>
          <a:xfrm>
            <a:off x="838200" y="365125"/>
            <a:ext cx="10515600" cy="1325563"/>
          </a:xfrm>
        </p:spPr>
        <p:txBody>
          <a:bodyPr/>
          <a:lstStyle/>
          <a:p>
            <a:endParaRPr lang="zh-TW" altLang="en-US" sz="2000" dirty="0"/>
          </a:p>
        </p:txBody>
      </p:sp>
      <p:pic>
        <p:nvPicPr>
          <p:cNvPr id="9" name="圖片 8">
            <a:extLst>
              <a:ext uri="{FF2B5EF4-FFF2-40B4-BE49-F238E27FC236}">
                <a16:creationId xmlns:a16="http://schemas.microsoft.com/office/drawing/2014/main" id="{3ED42E3A-919F-4F6B-9D7D-1D76DD37EF0E}"/>
              </a:ext>
            </a:extLst>
          </p:cNvPr>
          <p:cNvPicPr>
            <a:picLocks noChangeAspect="1"/>
          </p:cNvPicPr>
          <p:nvPr/>
        </p:nvPicPr>
        <p:blipFill>
          <a:blip r:embed="rId5"/>
          <a:stretch>
            <a:fillRect/>
          </a:stretch>
        </p:blipFill>
        <p:spPr>
          <a:xfrm>
            <a:off x="368226" y="3469681"/>
            <a:ext cx="4374259" cy="3353091"/>
          </a:xfrm>
          <a:prstGeom prst="rect">
            <a:avLst/>
          </a:prstGeom>
        </p:spPr>
      </p:pic>
      <p:pic>
        <p:nvPicPr>
          <p:cNvPr id="10" name="圖片 9">
            <a:extLst>
              <a:ext uri="{FF2B5EF4-FFF2-40B4-BE49-F238E27FC236}">
                <a16:creationId xmlns:a16="http://schemas.microsoft.com/office/drawing/2014/main" id="{6D2D28E0-05E2-4987-882B-73D6172A6F9D}"/>
              </a:ext>
            </a:extLst>
          </p:cNvPr>
          <p:cNvPicPr>
            <a:picLocks noChangeAspect="1"/>
          </p:cNvPicPr>
          <p:nvPr/>
        </p:nvPicPr>
        <p:blipFill>
          <a:blip r:embed="rId6"/>
          <a:stretch>
            <a:fillRect/>
          </a:stretch>
        </p:blipFill>
        <p:spPr>
          <a:xfrm>
            <a:off x="3911370" y="3469681"/>
            <a:ext cx="4374259" cy="3353091"/>
          </a:xfrm>
          <a:prstGeom prst="rect">
            <a:avLst/>
          </a:prstGeom>
        </p:spPr>
      </p:pic>
      <p:pic>
        <p:nvPicPr>
          <p:cNvPr id="3" name="圖片 2">
            <a:extLst>
              <a:ext uri="{FF2B5EF4-FFF2-40B4-BE49-F238E27FC236}">
                <a16:creationId xmlns:a16="http://schemas.microsoft.com/office/drawing/2014/main" id="{62186E11-C9C1-4B4B-AFB4-1359E0FFCF3A}"/>
              </a:ext>
            </a:extLst>
          </p:cNvPr>
          <p:cNvPicPr>
            <a:picLocks noChangeAspect="1"/>
          </p:cNvPicPr>
          <p:nvPr/>
        </p:nvPicPr>
        <p:blipFill>
          <a:blip r:embed="rId7"/>
          <a:stretch>
            <a:fillRect/>
          </a:stretch>
        </p:blipFill>
        <p:spPr>
          <a:xfrm>
            <a:off x="7444516" y="3469681"/>
            <a:ext cx="4374259" cy="3353091"/>
          </a:xfrm>
          <a:prstGeom prst="rect">
            <a:avLst/>
          </a:prstGeom>
        </p:spPr>
      </p:pic>
    </p:spTree>
    <p:extLst>
      <p:ext uri="{BB962C8B-B14F-4D97-AF65-F5344CB8AC3E}">
        <p14:creationId xmlns:p14="http://schemas.microsoft.com/office/powerpoint/2010/main" val="972358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zh-TW" altLang="en-US" kern="1200" dirty="0">
                <a:solidFill>
                  <a:schemeClr val="bg1"/>
                </a:solidFill>
                <a:latin typeface="微軟正黑體" panose="020B0604030504040204" pitchFamily="34" charset="-120"/>
                <a:ea typeface="微軟正黑體" panose="020B0604030504040204" pitchFamily="34" charset="-120"/>
              </a:rPr>
              <a:t>年際變化</a:t>
            </a:r>
            <a:endParaRPr lang="en-US" altLang="zh-TW" kern="1200" dirty="0">
              <a:solidFill>
                <a:schemeClr val="bg1"/>
              </a:solidFill>
              <a:latin typeface="微軟正黑體" panose="020B0604030504040204" pitchFamily="34" charset="-120"/>
              <a:ea typeface="微軟正黑體" panose="020B0604030504040204" pitchFamily="34" charset="-120"/>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2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0063C9-C3CA-484B-852B-26E2E0208B39}"/>
              </a:ext>
            </a:extLst>
          </p:cNvPr>
          <p:cNvSpPr>
            <a:spLocks noGrp="1"/>
          </p:cNvSpPr>
          <p:nvPr>
            <p:ph type="title"/>
          </p:nvPr>
        </p:nvSpPr>
        <p:spPr/>
        <p:txBody>
          <a:bodyPr/>
          <a:lstStyle/>
          <a:p>
            <a:r>
              <a:rPr lang="en-US" altLang="zh-TW" dirty="0"/>
              <a:t>1980-2018</a:t>
            </a:r>
            <a:r>
              <a:rPr lang="zh-TW" altLang="en-US" dirty="0"/>
              <a:t>年 夏季</a:t>
            </a:r>
            <a:r>
              <a:rPr lang="en-US" altLang="zh-TW" dirty="0"/>
              <a:t>WBGT</a:t>
            </a:r>
            <a:r>
              <a:rPr lang="zh-TW" altLang="en-US" dirty="0"/>
              <a:t>距平變化</a:t>
            </a:r>
          </a:p>
        </p:txBody>
      </p:sp>
      <p:sp>
        <p:nvSpPr>
          <p:cNvPr id="3" name="內容版面配置區 2">
            <a:extLst>
              <a:ext uri="{FF2B5EF4-FFF2-40B4-BE49-F238E27FC236}">
                <a16:creationId xmlns:a16="http://schemas.microsoft.com/office/drawing/2014/main" id="{46321D83-2167-450E-A4CC-D2D2651DD2AC}"/>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1F105E4A-F010-4814-9AD8-1B5058FF4FE1}"/>
              </a:ext>
            </a:extLst>
          </p:cNvPr>
          <p:cNvPicPr>
            <a:picLocks noChangeAspect="1"/>
          </p:cNvPicPr>
          <p:nvPr/>
        </p:nvPicPr>
        <p:blipFill>
          <a:blip r:embed="rId2"/>
          <a:stretch>
            <a:fillRect/>
          </a:stretch>
        </p:blipFill>
        <p:spPr>
          <a:xfrm>
            <a:off x="1598710" y="1458000"/>
            <a:ext cx="8994579" cy="5400000"/>
          </a:xfrm>
          <a:prstGeom prst="rect">
            <a:avLst/>
          </a:prstGeom>
        </p:spPr>
      </p:pic>
    </p:spTree>
    <p:extLst>
      <p:ext uri="{BB962C8B-B14F-4D97-AF65-F5344CB8AC3E}">
        <p14:creationId xmlns:p14="http://schemas.microsoft.com/office/powerpoint/2010/main" val="712689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D6BBD7-EB18-460C-B73A-5C9BD8446FB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D722F46-C4BF-4F07-8215-2C81D98732CD}"/>
              </a:ext>
            </a:extLst>
          </p:cNvPr>
          <p:cNvSpPr>
            <a:spLocks noGrp="1"/>
          </p:cNvSpPr>
          <p:nvPr>
            <p:ph idx="1"/>
          </p:nvPr>
        </p:nvSpPr>
        <p:spPr/>
        <p:txBody>
          <a:bodyPr/>
          <a:lstStyle/>
          <a:p>
            <a:endParaRPr lang="zh-TW" altLang="en-US"/>
          </a:p>
        </p:txBody>
      </p:sp>
      <p:grpSp>
        <p:nvGrpSpPr>
          <p:cNvPr id="12" name="群組 11">
            <a:extLst>
              <a:ext uri="{FF2B5EF4-FFF2-40B4-BE49-F238E27FC236}">
                <a16:creationId xmlns:a16="http://schemas.microsoft.com/office/drawing/2014/main" id="{7E717500-3A2A-4013-8D64-73A81B82679E}"/>
              </a:ext>
            </a:extLst>
          </p:cNvPr>
          <p:cNvGrpSpPr/>
          <p:nvPr/>
        </p:nvGrpSpPr>
        <p:grpSpPr>
          <a:xfrm>
            <a:off x="362111" y="79235"/>
            <a:ext cx="11467777" cy="6699530"/>
            <a:chOff x="838200" y="393920"/>
            <a:chExt cx="10793493" cy="6305610"/>
          </a:xfrm>
        </p:grpSpPr>
        <p:pic>
          <p:nvPicPr>
            <p:cNvPr id="4" name="圖片 3">
              <a:extLst>
                <a:ext uri="{FF2B5EF4-FFF2-40B4-BE49-F238E27FC236}">
                  <a16:creationId xmlns:a16="http://schemas.microsoft.com/office/drawing/2014/main" id="{6D19EB83-7934-4C1D-A0AD-8599F77E0C9C}"/>
                </a:ext>
              </a:extLst>
            </p:cNvPr>
            <p:cNvPicPr>
              <a:picLocks noChangeAspect="1"/>
            </p:cNvPicPr>
            <p:nvPr/>
          </p:nvPicPr>
          <p:blipFill>
            <a:blip r:embed="rId2"/>
            <a:stretch>
              <a:fillRect/>
            </a:stretch>
          </p:blipFill>
          <p:spPr>
            <a:xfrm>
              <a:off x="838200" y="393920"/>
              <a:ext cx="5396747" cy="3240000"/>
            </a:xfrm>
            <a:prstGeom prst="rect">
              <a:avLst/>
            </a:prstGeom>
          </p:spPr>
        </p:pic>
        <p:pic>
          <p:nvPicPr>
            <p:cNvPr id="5" name="圖片 4">
              <a:extLst>
                <a:ext uri="{FF2B5EF4-FFF2-40B4-BE49-F238E27FC236}">
                  <a16:creationId xmlns:a16="http://schemas.microsoft.com/office/drawing/2014/main" id="{022BC1FA-6F43-47BA-93CE-3328CB27F1B3}"/>
                </a:ext>
              </a:extLst>
            </p:cNvPr>
            <p:cNvPicPr>
              <a:picLocks noChangeAspect="1"/>
            </p:cNvPicPr>
            <p:nvPr/>
          </p:nvPicPr>
          <p:blipFill>
            <a:blip r:embed="rId3"/>
            <a:stretch>
              <a:fillRect/>
            </a:stretch>
          </p:blipFill>
          <p:spPr>
            <a:xfrm>
              <a:off x="838200" y="3459530"/>
              <a:ext cx="5396747" cy="3240000"/>
            </a:xfrm>
            <a:prstGeom prst="rect">
              <a:avLst/>
            </a:prstGeom>
          </p:spPr>
        </p:pic>
        <p:pic>
          <p:nvPicPr>
            <p:cNvPr id="6" name="圖片 5">
              <a:extLst>
                <a:ext uri="{FF2B5EF4-FFF2-40B4-BE49-F238E27FC236}">
                  <a16:creationId xmlns:a16="http://schemas.microsoft.com/office/drawing/2014/main" id="{CEEAB39F-04A6-4FAE-A051-58A12080E0D1}"/>
                </a:ext>
              </a:extLst>
            </p:cNvPr>
            <p:cNvPicPr>
              <a:picLocks noChangeAspect="1"/>
            </p:cNvPicPr>
            <p:nvPr/>
          </p:nvPicPr>
          <p:blipFill>
            <a:blip r:embed="rId4"/>
            <a:stretch>
              <a:fillRect/>
            </a:stretch>
          </p:blipFill>
          <p:spPr>
            <a:xfrm>
              <a:off x="6234947" y="3459530"/>
              <a:ext cx="5396746" cy="3240000"/>
            </a:xfrm>
            <a:prstGeom prst="rect">
              <a:avLst/>
            </a:prstGeom>
          </p:spPr>
        </p:pic>
        <p:pic>
          <p:nvPicPr>
            <p:cNvPr id="7" name="圖片 6">
              <a:extLst>
                <a:ext uri="{FF2B5EF4-FFF2-40B4-BE49-F238E27FC236}">
                  <a16:creationId xmlns:a16="http://schemas.microsoft.com/office/drawing/2014/main" id="{3F3E7DC4-B72B-49A0-BF74-997C507138DD}"/>
                </a:ext>
              </a:extLst>
            </p:cNvPr>
            <p:cNvPicPr>
              <a:picLocks noChangeAspect="1"/>
            </p:cNvPicPr>
            <p:nvPr/>
          </p:nvPicPr>
          <p:blipFill>
            <a:blip r:embed="rId5"/>
            <a:stretch>
              <a:fillRect/>
            </a:stretch>
          </p:blipFill>
          <p:spPr>
            <a:xfrm>
              <a:off x="6234947" y="415562"/>
              <a:ext cx="5396746" cy="3240000"/>
            </a:xfrm>
            <a:prstGeom prst="rect">
              <a:avLst/>
            </a:prstGeom>
          </p:spPr>
        </p:pic>
        <p:sp>
          <p:nvSpPr>
            <p:cNvPr id="8" name="文字方塊 7">
              <a:extLst>
                <a:ext uri="{FF2B5EF4-FFF2-40B4-BE49-F238E27FC236}">
                  <a16:creationId xmlns:a16="http://schemas.microsoft.com/office/drawing/2014/main" id="{9C336C54-0D29-4E71-81F7-7619ADB139F0}"/>
                </a:ext>
              </a:extLst>
            </p:cNvPr>
            <p:cNvSpPr txBox="1"/>
            <p:nvPr/>
          </p:nvSpPr>
          <p:spPr>
            <a:xfrm>
              <a:off x="4862837" y="547007"/>
              <a:ext cx="492443" cy="461665"/>
            </a:xfrm>
            <a:prstGeom prst="rect">
              <a:avLst/>
            </a:prstGeom>
            <a:noFill/>
          </p:spPr>
          <p:txBody>
            <a:bodyPr wrap="none" rtlCol="0">
              <a:spAutoFit/>
            </a:bodyPr>
            <a:lstStyle/>
            <a:p>
              <a:r>
                <a:rPr lang="en-US" altLang="zh-TW" sz="2400" dirty="0"/>
                <a:t>SR</a:t>
              </a:r>
              <a:endParaRPr lang="zh-TW" altLang="en-US" sz="2400" dirty="0"/>
            </a:p>
          </p:txBody>
        </p:sp>
        <p:sp>
          <p:nvSpPr>
            <p:cNvPr id="9" name="文字方塊 8">
              <a:extLst>
                <a:ext uri="{FF2B5EF4-FFF2-40B4-BE49-F238E27FC236}">
                  <a16:creationId xmlns:a16="http://schemas.microsoft.com/office/drawing/2014/main" id="{8E8F9E46-9F32-4554-9314-5C41EA46FEA5}"/>
                </a:ext>
              </a:extLst>
            </p:cNvPr>
            <p:cNvSpPr txBox="1"/>
            <p:nvPr/>
          </p:nvSpPr>
          <p:spPr>
            <a:xfrm>
              <a:off x="4931261" y="3596500"/>
              <a:ext cx="458780" cy="461665"/>
            </a:xfrm>
            <a:prstGeom prst="rect">
              <a:avLst/>
            </a:prstGeom>
            <a:noFill/>
          </p:spPr>
          <p:txBody>
            <a:bodyPr wrap="none" rtlCol="0">
              <a:spAutoFit/>
            </a:bodyPr>
            <a:lstStyle/>
            <a:p>
              <a:r>
                <a:rPr lang="en-US" altLang="zh-TW" sz="2400" dirty="0"/>
                <a:t>Ta</a:t>
              </a:r>
              <a:endParaRPr lang="zh-TW" altLang="en-US" sz="2400" dirty="0"/>
            </a:p>
          </p:txBody>
        </p:sp>
        <p:sp>
          <p:nvSpPr>
            <p:cNvPr id="10" name="文字方塊 9">
              <a:extLst>
                <a:ext uri="{FF2B5EF4-FFF2-40B4-BE49-F238E27FC236}">
                  <a16:creationId xmlns:a16="http://schemas.microsoft.com/office/drawing/2014/main" id="{0E303398-48D7-4CFA-A5AA-3E07CEE60ABE}"/>
                </a:ext>
              </a:extLst>
            </p:cNvPr>
            <p:cNvSpPr txBox="1"/>
            <p:nvPr/>
          </p:nvSpPr>
          <p:spPr>
            <a:xfrm>
              <a:off x="10166150" y="547007"/>
              <a:ext cx="598369" cy="461665"/>
            </a:xfrm>
            <a:prstGeom prst="rect">
              <a:avLst/>
            </a:prstGeom>
            <a:noFill/>
          </p:spPr>
          <p:txBody>
            <a:bodyPr wrap="none" rtlCol="0">
              <a:spAutoFit/>
            </a:bodyPr>
            <a:lstStyle/>
            <a:p>
              <a:r>
                <a:rPr lang="en-US" altLang="zh-TW" sz="2400" dirty="0"/>
                <a:t>WS</a:t>
              </a:r>
              <a:endParaRPr lang="zh-TW" altLang="en-US" sz="2400" dirty="0"/>
            </a:p>
          </p:txBody>
        </p:sp>
        <p:sp>
          <p:nvSpPr>
            <p:cNvPr id="11" name="文字方塊 10">
              <a:extLst>
                <a:ext uri="{FF2B5EF4-FFF2-40B4-BE49-F238E27FC236}">
                  <a16:creationId xmlns:a16="http://schemas.microsoft.com/office/drawing/2014/main" id="{22D36859-77F4-40D6-9508-AAEB42166884}"/>
                </a:ext>
              </a:extLst>
            </p:cNvPr>
            <p:cNvSpPr txBox="1"/>
            <p:nvPr/>
          </p:nvSpPr>
          <p:spPr>
            <a:xfrm>
              <a:off x="10166149" y="3656807"/>
              <a:ext cx="543739" cy="461665"/>
            </a:xfrm>
            <a:prstGeom prst="rect">
              <a:avLst/>
            </a:prstGeom>
            <a:noFill/>
          </p:spPr>
          <p:txBody>
            <a:bodyPr wrap="none" rtlCol="0">
              <a:spAutoFit/>
            </a:bodyPr>
            <a:lstStyle/>
            <a:p>
              <a:r>
                <a:rPr lang="en-US" altLang="zh-TW" sz="2400" dirty="0"/>
                <a:t>RH</a:t>
              </a:r>
              <a:endParaRPr lang="zh-TW" altLang="en-US" sz="2400" dirty="0"/>
            </a:p>
          </p:txBody>
        </p:sp>
      </p:grpSp>
    </p:spTree>
    <p:extLst>
      <p:ext uri="{BB962C8B-B14F-4D97-AF65-F5344CB8AC3E}">
        <p14:creationId xmlns:p14="http://schemas.microsoft.com/office/powerpoint/2010/main" val="1240237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6BFE9093-4E73-49F4-AD09-06FBD73B7C36}"/>
              </a:ext>
            </a:extLst>
          </p:cNvPr>
          <p:cNvSpPr>
            <a:spLocks noGrp="1"/>
          </p:cNvSpPr>
          <p:nvPr>
            <p:ph type="title"/>
          </p:nvPr>
        </p:nvSpPr>
        <p:spPr>
          <a:xfrm>
            <a:off x="838200" y="365125"/>
            <a:ext cx="10515600" cy="1325563"/>
          </a:xfrm>
        </p:spPr>
        <p:txBody>
          <a:bodyPr/>
          <a:lstStyle/>
          <a:p>
            <a:r>
              <a:rPr lang="en-US" altLang="zh-TW" dirty="0">
                <a:latin typeface="微軟正黑體" panose="020B0604030504040204" pitchFamily="34" charset="-120"/>
                <a:ea typeface="微軟正黑體" panose="020B0604030504040204" pitchFamily="34" charset="-120"/>
              </a:rPr>
              <a:t>1998-2018</a:t>
            </a:r>
            <a:r>
              <a:rPr lang="zh-TW" altLang="en-US" dirty="0">
                <a:latin typeface="微軟正黑體" panose="020B0604030504040204" pitchFamily="34" charset="-120"/>
                <a:ea typeface="微軟正黑體" panose="020B0604030504040204" pitchFamily="34" charset="-120"/>
              </a:rPr>
              <a:t>年</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所有測站</a:t>
            </a:r>
          </a:p>
        </p:txBody>
      </p:sp>
      <p:pic>
        <p:nvPicPr>
          <p:cNvPr id="4" name="圖片 3">
            <a:extLst>
              <a:ext uri="{FF2B5EF4-FFF2-40B4-BE49-F238E27FC236}">
                <a16:creationId xmlns:a16="http://schemas.microsoft.com/office/drawing/2014/main" id="{035029B1-6DD2-4583-84E1-BB5FE568E45E}"/>
              </a:ext>
            </a:extLst>
          </p:cNvPr>
          <p:cNvPicPr>
            <a:picLocks noChangeAspect="1"/>
          </p:cNvPicPr>
          <p:nvPr/>
        </p:nvPicPr>
        <p:blipFill>
          <a:blip r:embed="rId2"/>
          <a:stretch>
            <a:fillRect/>
          </a:stretch>
        </p:blipFill>
        <p:spPr>
          <a:xfrm>
            <a:off x="838200" y="1299503"/>
            <a:ext cx="10253324" cy="5558497"/>
          </a:xfrm>
          <a:prstGeom prst="rect">
            <a:avLst/>
          </a:prstGeom>
        </p:spPr>
      </p:pic>
    </p:spTree>
    <p:extLst>
      <p:ext uri="{BB962C8B-B14F-4D97-AF65-F5344CB8AC3E}">
        <p14:creationId xmlns:p14="http://schemas.microsoft.com/office/powerpoint/2010/main" val="3161664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3FDC9DEF-1C31-44CB-94A6-22280553D9B8}"/>
              </a:ext>
            </a:extLst>
          </p:cNvPr>
          <p:cNvSpPr>
            <a:spLocks noGrp="1"/>
          </p:cNvSpPr>
          <p:nvPr>
            <p:ph type="title"/>
          </p:nvPr>
        </p:nvSpPr>
        <p:spPr>
          <a:xfrm>
            <a:off x="838200" y="365125"/>
            <a:ext cx="10515600" cy="1325563"/>
          </a:xfrm>
        </p:spPr>
        <p:txBody>
          <a:bodyPr/>
          <a:lstStyle/>
          <a:p>
            <a:r>
              <a:rPr lang="zh-TW" altLang="en-US" dirty="0">
                <a:latin typeface="微軟正黑體" panose="020B0604030504040204" pitchFamily="34" charset="-120"/>
                <a:ea typeface="微軟正黑體" panose="020B0604030504040204" pitchFamily="34" charset="-120"/>
              </a:rPr>
              <a:t>測站分組</a:t>
            </a:r>
          </a:p>
        </p:txBody>
      </p:sp>
      <p:graphicFrame>
        <p:nvGraphicFramePr>
          <p:cNvPr id="7" name="表格 6">
            <a:extLst>
              <a:ext uri="{FF2B5EF4-FFF2-40B4-BE49-F238E27FC236}">
                <a16:creationId xmlns:a16="http://schemas.microsoft.com/office/drawing/2014/main" id="{F2892F10-23C7-4A7A-B6A2-D23D3771D42F}"/>
              </a:ext>
            </a:extLst>
          </p:cNvPr>
          <p:cNvGraphicFramePr>
            <a:graphicFrameLocks noGrp="1"/>
          </p:cNvGraphicFramePr>
          <p:nvPr>
            <p:extLst>
              <p:ext uri="{D42A27DB-BD31-4B8C-83A1-F6EECF244321}">
                <p14:modId xmlns:p14="http://schemas.microsoft.com/office/powerpoint/2010/main" val="1345569819"/>
              </p:ext>
            </p:extLst>
          </p:nvPr>
        </p:nvGraphicFramePr>
        <p:xfrm>
          <a:off x="838200" y="2145327"/>
          <a:ext cx="10515600" cy="3200400"/>
        </p:xfrm>
        <a:graphic>
          <a:graphicData uri="http://schemas.openxmlformats.org/drawingml/2006/table">
            <a:tbl>
              <a:tblPr firstRow="1" bandRow="1">
                <a:tableStyleId>{5C22544A-7EE6-4342-B048-85BDC9FD1C3A}</a:tableStyleId>
              </a:tblPr>
              <a:tblGrid>
                <a:gridCol w="892666">
                  <a:extLst>
                    <a:ext uri="{9D8B030D-6E8A-4147-A177-3AD203B41FA5}">
                      <a16:colId xmlns:a16="http://schemas.microsoft.com/office/drawing/2014/main" val="2657770295"/>
                    </a:ext>
                  </a:extLst>
                </a:gridCol>
                <a:gridCol w="1005063">
                  <a:extLst>
                    <a:ext uri="{9D8B030D-6E8A-4147-A177-3AD203B41FA5}">
                      <a16:colId xmlns:a16="http://schemas.microsoft.com/office/drawing/2014/main" val="1484158655"/>
                    </a:ext>
                  </a:extLst>
                </a:gridCol>
                <a:gridCol w="3622668">
                  <a:extLst>
                    <a:ext uri="{9D8B030D-6E8A-4147-A177-3AD203B41FA5}">
                      <a16:colId xmlns:a16="http://schemas.microsoft.com/office/drawing/2014/main" val="3998974685"/>
                    </a:ext>
                  </a:extLst>
                </a:gridCol>
                <a:gridCol w="4995203">
                  <a:extLst>
                    <a:ext uri="{9D8B030D-6E8A-4147-A177-3AD203B41FA5}">
                      <a16:colId xmlns:a16="http://schemas.microsoft.com/office/drawing/2014/main" val="4199570544"/>
                    </a:ext>
                  </a:extLst>
                </a:gridCol>
              </a:tblGrid>
              <a:tr h="370840">
                <a:tc>
                  <a:txBody>
                    <a:bodyPr/>
                    <a:lstStyle/>
                    <a:p>
                      <a:r>
                        <a:rPr lang="zh-TW" altLang="en-US" sz="2400" dirty="0">
                          <a:latin typeface="微軟正黑體" panose="020B0604030504040204" pitchFamily="34" charset="-120"/>
                          <a:ea typeface="微軟正黑體" panose="020B0604030504040204" pitchFamily="34" charset="-120"/>
                        </a:rPr>
                        <a:t>組別</a:t>
                      </a:r>
                    </a:p>
                  </a:txBody>
                  <a:tcPr/>
                </a:tc>
                <a:tc gridSpan="2">
                  <a:txBody>
                    <a:bodyPr/>
                    <a:lstStyle/>
                    <a:p>
                      <a:r>
                        <a:rPr lang="zh-TW" altLang="en-US" sz="2400" dirty="0">
                          <a:latin typeface="微軟正黑體" panose="020B0604030504040204" pitchFamily="34" charset="-120"/>
                          <a:ea typeface="微軟正黑體" panose="020B0604030504040204" pitchFamily="34" charset="-120"/>
                        </a:rPr>
                        <a:t>意義</a:t>
                      </a:r>
                    </a:p>
                  </a:txBody>
                  <a:tcPr/>
                </a:tc>
                <a:tc hMerge="1">
                  <a:txBody>
                    <a:bodyPr/>
                    <a:lstStyle/>
                    <a:p>
                      <a:endParaRPr lang="zh-TW" altLang="en-US" dirty="0"/>
                    </a:p>
                  </a:txBody>
                  <a:tcPr/>
                </a:tc>
                <a:tc>
                  <a:txBody>
                    <a:bodyPr/>
                    <a:lstStyle/>
                    <a:p>
                      <a:r>
                        <a:rPr lang="zh-TW" altLang="en-US" sz="2400" dirty="0">
                          <a:latin typeface="微軟正黑體" panose="020B0604030504040204" pitchFamily="34" charset="-120"/>
                          <a:ea typeface="微軟正黑體" panose="020B0604030504040204" pitchFamily="34" charset="-120"/>
                        </a:rPr>
                        <a:t>測站</a:t>
                      </a:r>
                    </a:p>
                  </a:txBody>
                  <a:tcPr/>
                </a:tc>
                <a:extLst>
                  <a:ext uri="{0D108BD9-81ED-4DB2-BD59-A6C34878D82A}">
                    <a16:rowId xmlns:a16="http://schemas.microsoft.com/office/drawing/2014/main" val="2028013278"/>
                  </a:ext>
                </a:extLst>
              </a:tr>
              <a:tr h="320040">
                <a:tc>
                  <a:txBody>
                    <a:bodyPr/>
                    <a:lstStyle/>
                    <a:p>
                      <a:r>
                        <a:rPr lang="en-US" altLang="zh-TW" sz="2400" dirty="0">
                          <a:latin typeface="微軟正黑體" panose="020B0604030504040204" pitchFamily="34" charset="-120"/>
                          <a:ea typeface="微軟正黑體" panose="020B0604030504040204" pitchFamily="34" charset="-120"/>
                        </a:rPr>
                        <a:t>A</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都市</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人口密度</a:t>
                      </a:r>
                      <a:r>
                        <a:rPr lang="en-US" altLang="zh-TW" sz="2400" dirty="0">
                          <a:latin typeface="微軟正黑體" panose="020B0604030504040204" pitchFamily="34" charset="-120"/>
                          <a:ea typeface="微軟正黑體" panose="020B0604030504040204" pitchFamily="34" charset="-120"/>
                        </a:rPr>
                        <a:t>&gt;=5000</a:t>
                      </a:r>
                      <a:r>
                        <a:rPr lang="zh-TW" altLang="en-US" sz="2400" dirty="0">
                          <a:latin typeface="微軟正黑體" panose="020B0604030504040204" pitchFamily="34" charset="-120"/>
                          <a:ea typeface="微軟正黑體" panose="020B0604030504040204" pitchFamily="34" charset="-120"/>
                        </a:rPr>
                        <a:t>人</a:t>
                      </a:r>
                      <a:r>
                        <a:rPr lang="en-US" altLang="zh-TW" sz="2400" dirty="0">
                          <a:latin typeface="微軟正黑體" panose="020B0604030504040204" pitchFamily="34" charset="-120"/>
                          <a:ea typeface="微軟正黑體" panose="020B0604030504040204" pitchFamily="34" charset="-120"/>
                        </a:rPr>
                        <a:t>/km2)</a:t>
                      </a:r>
                      <a:endParaRPr lang="zh-TW" altLang="en-US" sz="2400" dirty="0">
                        <a:latin typeface="微軟正黑體" panose="020B0604030504040204" pitchFamily="34" charset="-120"/>
                        <a:ea typeface="微軟正黑體" panose="020B0604030504040204" pitchFamily="34" charset="-12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板橋 臺北 基隆 臺中 臺南 永康 高雄</a:t>
                      </a:r>
                    </a:p>
                  </a:txBody>
                  <a:tcPr/>
                </a:tc>
                <a:extLst>
                  <a:ext uri="{0D108BD9-81ED-4DB2-BD59-A6C34878D82A}">
                    <a16:rowId xmlns:a16="http://schemas.microsoft.com/office/drawing/2014/main" val="2352313180"/>
                  </a:ext>
                </a:extLst>
              </a:tr>
              <a:tr h="320040">
                <a:tc rowSpan="3">
                  <a:txBody>
                    <a:bodyPr/>
                    <a:lstStyle/>
                    <a:p>
                      <a:r>
                        <a:rPr lang="en-US" altLang="zh-TW" sz="2400" dirty="0">
                          <a:latin typeface="微軟正黑體" panose="020B0604030504040204" pitchFamily="34" charset="-120"/>
                          <a:ea typeface="微軟正黑體" panose="020B0604030504040204" pitchFamily="34" charset="-120"/>
                        </a:rPr>
                        <a:t>B</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2400" dirty="0">
                          <a:latin typeface="微軟正黑體" panose="020B0604030504040204" pitchFamily="34" charset="-120"/>
                          <a:ea typeface="微軟正黑體" panose="020B0604030504040204" pitchFamily="34" charset="-120"/>
                        </a:rPr>
                        <a:t>鄉村</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人口密度</a:t>
                      </a:r>
                      <a:r>
                        <a:rPr lang="en-US" altLang="zh-TW" sz="2400" dirty="0">
                          <a:latin typeface="微軟正黑體" panose="020B0604030504040204" pitchFamily="34" charset="-120"/>
                          <a:ea typeface="微軟正黑體" panose="020B0604030504040204" pitchFamily="34" charset="-120"/>
                        </a:rPr>
                        <a:t>&lt;5000</a:t>
                      </a:r>
                      <a:r>
                        <a:rPr lang="zh-TW" altLang="en-US" sz="2400" dirty="0">
                          <a:latin typeface="微軟正黑體" panose="020B0604030504040204" pitchFamily="34" charset="-120"/>
                          <a:ea typeface="微軟正黑體" panose="020B0604030504040204" pitchFamily="34" charset="-120"/>
                        </a:rPr>
                        <a:t>人</a:t>
                      </a:r>
                      <a:r>
                        <a:rPr lang="en-US" altLang="zh-TW" sz="2400" dirty="0">
                          <a:latin typeface="微軟正黑體" panose="020B0604030504040204" pitchFamily="34" charset="-120"/>
                          <a:ea typeface="微軟正黑體" panose="020B0604030504040204" pitchFamily="34" charset="-120"/>
                        </a:rPr>
                        <a:t>/km2)</a:t>
                      </a:r>
                      <a:endParaRPr lang="zh-TW" altLang="en-US" sz="2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56789105"/>
                  </a:ext>
                </a:extLst>
              </a:tr>
              <a:tr h="292982">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B1</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zh-TW" altLang="en-US" sz="2400" dirty="0">
                          <a:latin typeface="微軟正黑體" panose="020B0604030504040204" pitchFamily="34" charset="-120"/>
                          <a:ea typeface="微軟正黑體" panose="020B0604030504040204" pitchFamily="34" charset="-120"/>
                        </a:rPr>
                        <a:t>西部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淡水 新屋 梧棲 嘉義 恆春</a:t>
                      </a:r>
                    </a:p>
                  </a:txBody>
                  <a:tcPr/>
                </a:tc>
                <a:extLst>
                  <a:ext uri="{0D108BD9-81ED-4DB2-BD59-A6C34878D82A}">
                    <a16:rowId xmlns:a16="http://schemas.microsoft.com/office/drawing/2014/main" val="3845690680"/>
                  </a:ext>
                </a:extLst>
              </a:tr>
              <a:tr h="365760">
                <a:tc vMerge="1">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sz="2400" dirty="0">
                          <a:latin typeface="微軟正黑體" panose="020B0604030504040204" pitchFamily="34" charset="-120"/>
                          <a:ea typeface="微軟正黑體" panose="020B0604030504040204" pitchFamily="34" charset="-120"/>
                        </a:rPr>
                        <a:t>B2</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東部</a:t>
                      </a:r>
                    </a:p>
                  </a:txBody>
                  <a:tcPr/>
                </a:tc>
                <a:tc>
                  <a:txBody>
                    <a:bodyPr/>
                    <a:lstStyle/>
                    <a:p>
                      <a:r>
                        <a:rPr lang="zh-TW" altLang="en-US" sz="2400" dirty="0">
                          <a:latin typeface="微軟正黑體" panose="020B0604030504040204" pitchFamily="34" charset="-120"/>
                          <a:ea typeface="微軟正黑體" panose="020B0604030504040204" pitchFamily="34" charset="-120"/>
                        </a:rPr>
                        <a:t>花蓮 蘇澳 宜蘭 大武 成功 臺東</a:t>
                      </a:r>
                    </a:p>
                  </a:txBody>
                  <a:tcPr/>
                </a:tc>
                <a:extLst>
                  <a:ext uri="{0D108BD9-81ED-4DB2-BD59-A6C34878D82A}">
                    <a16:rowId xmlns:a16="http://schemas.microsoft.com/office/drawing/2014/main" val="3947626800"/>
                  </a:ext>
                </a:extLst>
              </a:tr>
              <a:tr h="185420">
                <a:tc>
                  <a:txBody>
                    <a:bodyPr/>
                    <a:lstStyle/>
                    <a:p>
                      <a:r>
                        <a:rPr lang="en-US" altLang="zh-TW" sz="2400" dirty="0">
                          <a:latin typeface="微軟正黑體" panose="020B0604030504040204" pitchFamily="34" charset="-120"/>
                          <a:ea typeface="微軟正黑體" panose="020B0604030504040204" pitchFamily="34" charset="-120"/>
                        </a:rPr>
                        <a:t>C</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2400" dirty="0">
                          <a:latin typeface="微軟正黑體" panose="020B0604030504040204" pitchFamily="34" charset="-120"/>
                          <a:ea typeface="微軟正黑體" panose="020B0604030504040204" pitchFamily="34" charset="-120"/>
                        </a:rPr>
                        <a:t>山區</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海拔</a:t>
                      </a:r>
                      <a:r>
                        <a:rPr lang="en-US" altLang="zh-TW" sz="2400" dirty="0">
                          <a:latin typeface="微軟正黑體" panose="020B0604030504040204" pitchFamily="34" charset="-120"/>
                          <a:ea typeface="微軟正黑體" panose="020B0604030504040204" pitchFamily="34" charset="-120"/>
                        </a:rPr>
                        <a:t>&gt;600m)</a:t>
                      </a:r>
                      <a:endParaRPr lang="zh-TW" altLang="en-US" sz="24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a:txBody>
                    <a:bodyPr/>
                    <a:lstStyle/>
                    <a:p>
                      <a:r>
                        <a:rPr lang="zh-TW" altLang="en-US" sz="2400" dirty="0">
                          <a:latin typeface="微軟正黑體" panose="020B0604030504040204" pitchFamily="34" charset="-120"/>
                          <a:ea typeface="微軟正黑體" panose="020B0604030504040204" pitchFamily="34" charset="-120"/>
                        </a:rPr>
                        <a:t>鞍部 竹子湖 阿里山 玉山 日月潭</a:t>
                      </a:r>
                    </a:p>
                  </a:txBody>
                  <a:tcPr/>
                </a:tc>
                <a:extLst>
                  <a:ext uri="{0D108BD9-81ED-4DB2-BD59-A6C34878D82A}">
                    <a16:rowId xmlns:a16="http://schemas.microsoft.com/office/drawing/2014/main" val="223945168"/>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微軟正黑體" panose="020B0604030504040204" pitchFamily="34" charset="-120"/>
                          <a:ea typeface="微軟正黑體" panose="020B0604030504040204" pitchFamily="34" charset="-120"/>
                        </a:rPr>
                        <a:t>D</a:t>
                      </a:r>
                      <a:endParaRPr lang="zh-TW" altLang="en-US" sz="2400" dirty="0">
                        <a:latin typeface="微軟正黑體" panose="020B0604030504040204" pitchFamily="34" charset="-120"/>
                        <a:ea typeface="微軟正黑體" panose="020B0604030504040204" pitchFamily="34" charset="-120"/>
                      </a:endParaRPr>
                    </a:p>
                  </a:txBody>
                  <a:tcPr/>
                </a:tc>
                <a:tc gridSpan="2">
                  <a:txBody>
                    <a:bodyPr/>
                    <a:lstStyle/>
                    <a:p>
                      <a:r>
                        <a:rPr lang="zh-TW" altLang="en-US" sz="2400" dirty="0">
                          <a:latin typeface="微軟正黑體" panose="020B0604030504040204" pitchFamily="34" charset="-120"/>
                          <a:ea typeface="微軟正黑體" panose="020B0604030504040204" pitchFamily="34" charset="-120"/>
                        </a:rPr>
                        <a:t>離島</a:t>
                      </a:r>
                    </a:p>
                  </a:txBody>
                  <a:tcPr/>
                </a:tc>
                <a:tc hMerge="1">
                  <a:txBody>
                    <a:bodyPr/>
                    <a:lstStyle/>
                    <a:p>
                      <a:endParaRPr lang="zh-TW" altLang="en-US" dirty="0"/>
                    </a:p>
                  </a:txBody>
                  <a:tcPr/>
                </a:tc>
                <a:tc>
                  <a:txBody>
                    <a:bodyPr/>
                    <a:lstStyle/>
                    <a:p>
                      <a:r>
                        <a:rPr lang="zh-TW" altLang="en-US" sz="2400" dirty="0">
                          <a:latin typeface="微軟正黑體" panose="020B0604030504040204" pitchFamily="34" charset="-120"/>
                          <a:ea typeface="微軟正黑體" panose="020B0604030504040204" pitchFamily="34" charset="-120"/>
                        </a:rPr>
                        <a:t>彭佳嶼 東吉島 蘭嶼 馬祖 金門 澎湖</a:t>
                      </a:r>
                    </a:p>
                  </a:txBody>
                  <a:tcPr/>
                </a:tc>
                <a:extLst>
                  <a:ext uri="{0D108BD9-81ED-4DB2-BD59-A6C34878D82A}">
                    <a16:rowId xmlns:a16="http://schemas.microsoft.com/office/drawing/2014/main" val="4000608331"/>
                  </a:ext>
                </a:extLst>
              </a:tr>
            </a:tbl>
          </a:graphicData>
        </a:graphic>
      </p:graphicFrame>
    </p:spTree>
    <p:extLst>
      <p:ext uri="{BB962C8B-B14F-4D97-AF65-F5344CB8AC3E}">
        <p14:creationId xmlns:p14="http://schemas.microsoft.com/office/powerpoint/2010/main" val="2822378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標題 1">
            <a:extLst>
              <a:ext uri="{FF2B5EF4-FFF2-40B4-BE49-F238E27FC236}">
                <a16:creationId xmlns:a16="http://schemas.microsoft.com/office/drawing/2014/main" id="{9E803120-BE0D-4478-9ED5-940FB74891A5}"/>
              </a:ext>
            </a:extLst>
          </p:cNvPr>
          <p:cNvSpPr>
            <a:spLocks noGrp="1"/>
          </p:cNvSpPr>
          <p:nvPr>
            <p:ph type="title"/>
          </p:nvPr>
        </p:nvSpPr>
        <p:spPr>
          <a:xfrm>
            <a:off x="838200" y="585216"/>
            <a:ext cx="10515600" cy="1325563"/>
          </a:xfrm>
        </p:spPr>
        <p:txBody>
          <a:bodyPr>
            <a:normAutofit/>
          </a:bodyPr>
          <a:lstStyle/>
          <a:p>
            <a:r>
              <a:rPr lang="zh-TW" altLang="en-US" dirty="0">
                <a:solidFill>
                  <a:schemeClr val="bg1"/>
                </a:solidFill>
                <a:latin typeface="微軟正黑體" panose="020B0604030504040204" pitchFamily="34" charset="-120"/>
                <a:ea typeface="微軟正黑體" panose="020B0604030504040204" pitchFamily="34" charset="-120"/>
              </a:rPr>
              <a:t>綜合溫度熱指數</a:t>
            </a:r>
            <a:r>
              <a:rPr lang="en-US" altLang="zh-TW" dirty="0">
                <a:solidFill>
                  <a:schemeClr val="bg1"/>
                </a:solidFill>
                <a:latin typeface="微軟正黑體" panose="020B0604030504040204" pitchFamily="34" charset="-120"/>
                <a:ea typeface="微軟正黑體" panose="020B0604030504040204" pitchFamily="34" charset="-120"/>
              </a:rPr>
              <a:t>WBGT(</a:t>
            </a:r>
            <a:r>
              <a:rPr lang="zh-TW" altLang="en-US" dirty="0">
                <a:solidFill>
                  <a:schemeClr val="bg1"/>
                </a:solidFill>
                <a:latin typeface="微軟正黑體" panose="020B0604030504040204" pitchFamily="34" charset="-120"/>
                <a:ea typeface="微軟正黑體" panose="020B0604030504040204" pitchFamily="34" charset="-120"/>
              </a:rPr>
              <a:t>濕球黑球溫度</a:t>
            </a:r>
            <a:r>
              <a:rPr lang="en-US" altLang="zh-TW" dirty="0">
                <a:solidFill>
                  <a:schemeClr val="bg1"/>
                </a:solidFill>
                <a:latin typeface="微軟正黑體" panose="020B0604030504040204" pitchFamily="34" charset="-120"/>
                <a:ea typeface="微軟正黑體" panose="020B0604030504040204" pitchFamily="34" charset="-120"/>
              </a:rPr>
              <a:t>)</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2F453632-3AD8-46A3-BAF0-C67DC2EF425E}"/>
              </a:ext>
            </a:extLst>
          </p:cNvPr>
          <p:cNvSpPr>
            <a:spLocks noGrp="1"/>
          </p:cNvSpPr>
          <p:nvPr>
            <p:ph idx="1"/>
          </p:nvPr>
        </p:nvSpPr>
        <p:spPr>
          <a:xfrm>
            <a:off x="838200" y="2386584"/>
            <a:ext cx="10515600" cy="4351338"/>
          </a:xfrm>
        </p:spPr>
        <p:txBody>
          <a:bodyPr>
            <a:normAutofit/>
          </a:bodyPr>
          <a:lstStyle/>
          <a:p>
            <a:r>
              <a:rPr lang="zh-TW" altLang="en-US" dirty="0">
                <a:latin typeface="微軟正黑體" panose="020B0604030504040204" pitchFamily="34" charset="-120"/>
                <a:ea typeface="微軟正黑體" panose="020B0604030504040204" pitchFamily="34" charset="-120"/>
              </a:rPr>
              <a:t>定義</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結合對人體熱平衡影響較大的氣溫、濕度及輻射熱此三者的溫度指標，此外，風（氣流）也會影響</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使用乾球溫度計、濕球溫度計、黑球溫度計推算而成</a:t>
            </a:r>
            <a:endParaRPr lang="en-US" altLang="zh-TW" dirty="0">
              <a:latin typeface="微軟正黑體" panose="020B0604030504040204" pitchFamily="34" charset="-120"/>
              <a:ea typeface="微軟正黑體" panose="020B0604030504040204" pitchFamily="34" charset="-120"/>
            </a:endParaRPr>
          </a:p>
          <a:p>
            <a:pPr lvl="1"/>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應用</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勞工、運動員及軍人在工作、活動、操練的熱危害預警</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高溫作業勞工作息時間標準</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3398941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729BDC-B531-44D7-A7CA-31828FAF20D8}"/>
              </a:ext>
            </a:extLst>
          </p:cNvPr>
          <p:cNvSpPr>
            <a:spLocks noGrp="1"/>
          </p:cNvSpPr>
          <p:nvPr>
            <p:ph type="title"/>
          </p:nvPr>
        </p:nvSpPr>
        <p:spPr/>
        <p:txBody>
          <a:bodyPr/>
          <a:lstStyle/>
          <a:p>
            <a:r>
              <a:rPr lang="en-US" altLang="zh-TW" dirty="0"/>
              <a:t>1998-2018</a:t>
            </a:r>
            <a:r>
              <a:rPr lang="zh-TW" altLang="en-US" dirty="0"/>
              <a:t>年</a:t>
            </a:r>
            <a:r>
              <a:rPr lang="en-US" altLang="zh-TW" dirty="0"/>
              <a:t>-A</a:t>
            </a:r>
            <a:r>
              <a:rPr lang="zh-TW" altLang="en-US" dirty="0"/>
              <a:t>組測站</a:t>
            </a:r>
            <a:r>
              <a:rPr lang="en-US" altLang="zh-TW" dirty="0"/>
              <a:t>(</a:t>
            </a:r>
            <a:r>
              <a:rPr lang="zh-TW" altLang="en-US" dirty="0"/>
              <a:t>城市</a:t>
            </a:r>
            <a:r>
              <a:rPr lang="en-US" altLang="zh-TW" dirty="0"/>
              <a:t>)</a:t>
            </a:r>
            <a:endParaRPr lang="zh-TW" altLang="en-US" dirty="0"/>
          </a:p>
        </p:txBody>
      </p:sp>
      <p:sp>
        <p:nvSpPr>
          <p:cNvPr id="3" name="內容版面配置區 2">
            <a:extLst>
              <a:ext uri="{FF2B5EF4-FFF2-40B4-BE49-F238E27FC236}">
                <a16:creationId xmlns:a16="http://schemas.microsoft.com/office/drawing/2014/main" id="{5AB858E5-F6EE-4410-BDA0-6980C05BBB75}"/>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9F42635-A2A8-4F55-BCA2-53BBAEE0CA56}"/>
              </a:ext>
            </a:extLst>
          </p:cNvPr>
          <p:cNvPicPr>
            <a:picLocks noChangeAspect="1"/>
          </p:cNvPicPr>
          <p:nvPr/>
        </p:nvPicPr>
        <p:blipFill>
          <a:blip r:embed="rId2"/>
          <a:stretch>
            <a:fillRect/>
          </a:stretch>
        </p:blipFill>
        <p:spPr>
          <a:xfrm>
            <a:off x="803451" y="1660710"/>
            <a:ext cx="10585097" cy="5197290"/>
          </a:xfrm>
          <a:prstGeom prst="rect">
            <a:avLst/>
          </a:prstGeom>
        </p:spPr>
      </p:pic>
    </p:spTree>
    <p:extLst>
      <p:ext uri="{BB962C8B-B14F-4D97-AF65-F5344CB8AC3E}">
        <p14:creationId xmlns:p14="http://schemas.microsoft.com/office/powerpoint/2010/main" val="312202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D14851-45F4-4B97-B0D5-0EB255CBFC1C}"/>
              </a:ext>
            </a:extLst>
          </p:cNvPr>
          <p:cNvSpPr>
            <a:spLocks noGrp="1"/>
          </p:cNvSpPr>
          <p:nvPr>
            <p:ph type="title"/>
          </p:nvPr>
        </p:nvSpPr>
        <p:spPr>
          <a:xfrm>
            <a:off x="838199" y="365125"/>
            <a:ext cx="11188959" cy="1325563"/>
          </a:xfrm>
        </p:spPr>
        <p:txBody>
          <a:bodyPr/>
          <a:lstStyle/>
          <a:p>
            <a:r>
              <a:rPr lang="en-US" altLang="zh-TW" dirty="0"/>
              <a:t>1998-2018</a:t>
            </a:r>
            <a:r>
              <a:rPr lang="zh-TW" altLang="en-US" dirty="0"/>
              <a:t>年</a:t>
            </a:r>
            <a:r>
              <a:rPr lang="en-US" altLang="zh-TW" dirty="0"/>
              <a:t>-B1</a:t>
            </a:r>
            <a:r>
              <a:rPr lang="zh-TW" altLang="en-US" dirty="0"/>
              <a:t>組測站</a:t>
            </a:r>
            <a:r>
              <a:rPr lang="en-US" altLang="zh-TW" dirty="0"/>
              <a:t>(</a:t>
            </a:r>
            <a:r>
              <a:rPr lang="zh-TW" altLang="en-US" dirty="0"/>
              <a:t>西部鄉村</a:t>
            </a:r>
            <a:r>
              <a:rPr lang="en-US" altLang="zh-TW" dirty="0"/>
              <a:t>)</a:t>
            </a:r>
            <a:endParaRPr lang="zh-TW" altLang="en-US" dirty="0"/>
          </a:p>
        </p:txBody>
      </p:sp>
      <p:sp>
        <p:nvSpPr>
          <p:cNvPr id="3" name="內容版面配置區 2">
            <a:extLst>
              <a:ext uri="{FF2B5EF4-FFF2-40B4-BE49-F238E27FC236}">
                <a16:creationId xmlns:a16="http://schemas.microsoft.com/office/drawing/2014/main" id="{2425530B-A39E-4C4B-931D-77DBAB1F7DDD}"/>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3916F61-9EE3-4A45-995E-3C07A84E1998}"/>
              </a:ext>
            </a:extLst>
          </p:cNvPr>
          <p:cNvPicPr>
            <a:picLocks noChangeAspect="1"/>
          </p:cNvPicPr>
          <p:nvPr/>
        </p:nvPicPr>
        <p:blipFill>
          <a:blip r:embed="rId2"/>
          <a:stretch>
            <a:fillRect/>
          </a:stretch>
        </p:blipFill>
        <p:spPr>
          <a:xfrm>
            <a:off x="803451" y="1520820"/>
            <a:ext cx="10585097" cy="5197290"/>
          </a:xfrm>
          <a:prstGeom prst="rect">
            <a:avLst/>
          </a:prstGeom>
        </p:spPr>
      </p:pic>
    </p:spTree>
    <p:extLst>
      <p:ext uri="{BB962C8B-B14F-4D97-AF65-F5344CB8AC3E}">
        <p14:creationId xmlns:p14="http://schemas.microsoft.com/office/powerpoint/2010/main" val="260791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B87A61-7E07-49A5-9E0E-B84249E49E36}"/>
              </a:ext>
            </a:extLst>
          </p:cNvPr>
          <p:cNvSpPr>
            <a:spLocks noGrp="1"/>
          </p:cNvSpPr>
          <p:nvPr>
            <p:ph type="title"/>
          </p:nvPr>
        </p:nvSpPr>
        <p:spPr>
          <a:xfrm>
            <a:off x="838199" y="365125"/>
            <a:ext cx="11123645" cy="1325563"/>
          </a:xfrm>
        </p:spPr>
        <p:txBody>
          <a:bodyPr/>
          <a:lstStyle/>
          <a:p>
            <a:r>
              <a:rPr lang="en-US" altLang="zh-TW" dirty="0"/>
              <a:t>1998-2018</a:t>
            </a:r>
            <a:r>
              <a:rPr lang="zh-TW" altLang="en-US" dirty="0"/>
              <a:t>年</a:t>
            </a:r>
            <a:r>
              <a:rPr lang="en-US" altLang="zh-TW" dirty="0"/>
              <a:t>-B2</a:t>
            </a:r>
            <a:r>
              <a:rPr lang="zh-TW" altLang="en-US" dirty="0"/>
              <a:t>組測站</a:t>
            </a:r>
            <a:r>
              <a:rPr lang="en-US" altLang="zh-TW" dirty="0"/>
              <a:t>(</a:t>
            </a:r>
            <a:r>
              <a:rPr lang="zh-TW" altLang="en-US" dirty="0"/>
              <a:t>東部鄉村</a:t>
            </a:r>
            <a:r>
              <a:rPr lang="en-US" altLang="zh-TW" dirty="0"/>
              <a:t>)</a:t>
            </a:r>
            <a:endParaRPr lang="zh-TW" altLang="en-US" dirty="0"/>
          </a:p>
        </p:txBody>
      </p:sp>
      <p:sp>
        <p:nvSpPr>
          <p:cNvPr id="3" name="內容版面配置區 2">
            <a:extLst>
              <a:ext uri="{FF2B5EF4-FFF2-40B4-BE49-F238E27FC236}">
                <a16:creationId xmlns:a16="http://schemas.microsoft.com/office/drawing/2014/main" id="{1EACA7B8-FCB3-4820-B7DE-54A74C357B3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B0BC0430-AB15-43BF-87A8-4C56DF2DFADA}"/>
              </a:ext>
            </a:extLst>
          </p:cNvPr>
          <p:cNvPicPr>
            <a:picLocks noChangeAspect="1"/>
          </p:cNvPicPr>
          <p:nvPr/>
        </p:nvPicPr>
        <p:blipFill>
          <a:blip r:embed="rId2"/>
          <a:stretch>
            <a:fillRect/>
          </a:stretch>
        </p:blipFill>
        <p:spPr>
          <a:xfrm>
            <a:off x="803451" y="1660710"/>
            <a:ext cx="10585097" cy="5197290"/>
          </a:xfrm>
          <a:prstGeom prst="rect">
            <a:avLst/>
          </a:prstGeom>
        </p:spPr>
      </p:pic>
    </p:spTree>
    <p:extLst>
      <p:ext uri="{BB962C8B-B14F-4D97-AF65-F5344CB8AC3E}">
        <p14:creationId xmlns:p14="http://schemas.microsoft.com/office/powerpoint/2010/main" val="313263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CC0C07-34FA-4E0A-8BF9-00CD3F258C09}"/>
              </a:ext>
            </a:extLst>
          </p:cNvPr>
          <p:cNvSpPr>
            <a:spLocks noGrp="1"/>
          </p:cNvSpPr>
          <p:nvPr>
            <p:ph type="title"/>
          </p:nvPr>
        </p:nvSpPr>
        <p:spPr>
          <a:xfrm>
            <a:off x="838200" y="365125"/>
            <a:ext cx="10515600" cy="1325563"/>
          </a:xfrm>
        </p:spPr>
        <p:txBody>
          <a:bodyPr/>
          <a:lstStyle/>
          <a:p>
            <a:r>
              <a:rPr lang="en-US" altLang="zh-TW" dirty="0"/>
              <a:t>1998-2018</a:t>
            </a:r>
            <a:r>
              <a:rPr lang="zh-TW" altLang="en-US" dirty="0"/>
              <a:t>年</a:t>
            </a:r>
            <a:r>
              <a:rPr lang="en-US" altLang="zh-TW" dirty="0"/>
              <a:t>-C</a:t>
            </a:r>
            <a:r>
              <a:rPr lang="zh-TW" altLang="en-US" dirty="0"/>
              <a:t>組測站</a:t>
            </a:r>
            <a:r>
              <a:rPr lang="en-US" altLang="zh-TW" dirty="0"/>
              <a:t>(</a:t>
            </a:r>
            <a:r>
              <a:rPr lang="zh-TW" altLang="en-US" dirty="0"/>
              <a:t>山區</a:t>
            </a:r>
            <a:r>
              <a:rPr lang="en-US" altLang="zh-TW" dirty="0"/>
              <a:t>)</a:t>
            </a:r>
            <a:endParaRPr lang="zh-TW" altLang="en-US" dirty="0"/>
          </a:p>
        </p:txBody>
      </p:sp>
      <p:sp>
        <p:nvSpPr>
          <p:cNvPr id="3" name="內容版面配置區 2">
            <a:extLst>
              <a:ext uri="{FF2B5EF4-FFF2-40B4-BE49-F238E27FC236}">
                <a16:creationId xmlns:a16="http://schemas.microsoft.com/office/drawing/2014/main" id="{2C4FFE34-D400-46B7-925F-9C6ACFB2973E}"/>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5F7DEA90-855F-4797-BD63-AD27691874E9}"/>
              </a:ext>
            </a:extLst>
          </p:cNvPr>
          <p:cNvPicPr>
            <a:picLocks noChangeAspect="1"/>
          </p:cNvPicPr>
          <p:nvPr/>
        </p:nvPicPr>
        <p:blipFill>
          <a:blip r:embed="rId2"/>
          <a:stretch>
            <a:fillRect/>
          </a:stretch>
        </p:blipFill>
        <p:spPr>
          <a:xfrm>
            <a:off x="803451" y="1660710"/>
            <a:ext cx="10585097" cy="5197290"/>
          </a:xfrm>
          <a:prstGeom prst="rect">
            <a:avLst/>
          </a:prstGeom>
        </p:spPr>
      </p:pic>
    </p:spTree>
    <p:extLst>
      <p:ext uri="{BB962C8B-B14F-4D97-AF65-F5344CB8AC3E}">
        <p14:creationId xmlns:p14="http://schemas.microsoft.com/office/powerpoint/2010/main" val="3438080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CC0C07-34FA-4E0A-8BF9-00CD3F258C09}"/>
              </a:ext>
            </a:extLst>
          </p:cNvPr>
          <p:cNvSpPr>
            <a:spLocks noGrp="1"/>
          </p:cNvSpPr>
          <p:nvPr>
            <p:ph type="title"/>
          </p:nvPr>
        </p:nvSpPr>
        <p:spPr/>
        <p:txBody>
          <a:bodyPr/>
          <a:lstStyle/>
          <a:p>
            <a:r>
              <a:rPr lang="en-US" altLang="zh-TW" dirty="0"/>
              <a:t>1998-2018</a:t>
            </a:r>
            <a:r>
              <a:rPr lang="zh-TW" altLang="en-US" dirty="0"/>
              <a:t>年</a:t>
            </a:r>
            <a:r>
              <a:rPr lang="en-US" altLang="zh-TW" dirty="0"/>
              <a:t>-D</a:t>
            </a:r>
            <a:r>
              <a:rPr lang="zh-TW" altLang="en-US" dirty="0"/>
              <a:t>組測站</a:t>
            </a:r>
            <a:r>
              <a:rPr lang="en-US" altLang="zh-TW" dirty="0"/>
              <a:t>(</a:t>
            </a:r>
            <a:r>
              <a:rPr lang="zh-TW" altLang="en-US" dirty="0"/>
              <a:t>離島</a:t>
            </a:r>
            <a:r>
              <a:rPr lang="en-US" altLang="zh-TW" dirty="0"/>
              <a:t>)</a:t>
            </a:r>
            <a:endParaRPr lang="zh-TW" altLang="en-US" dirty="0"/>
          </a:p>
        </p:txBody>
      </p:sp>
      <p:sp>
        <p:nvSpPr>
          <p:cNvPr id="3" name="內容版面配置區 2">
            <a:extLst>
              <a:ext uri="{FF2B5EF4-FFF2-40B4-BE49-F238E27FC236}">
                <a16:creationId xmlns:a16="http://schemas.microsoft.com/office/drawing/2014/main" id="{2C4FFE34-D400-46B7-925F-9C6ACFB2973E}"/>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773A08FA-E5A3-40D1-97B8-F446B1C4B173}"/>
              </a:ext>
            </a:extLst>
          </p:cNvPr>
          <p:cNvPicPr>
            <a:picLocks noChangeAspect="1"/>
          </p:cNvPicPr>
          <p:nvPr/>
        </p:nvPicPr>
        <p:blipFill>
          <a:blip r:embed="rId2"/>
          <a:stretch>
            <a:fillRect/>
          </a:stretch>
        </p:blipFill>
        <p:spPr>
          <a:xfrm>
            <a:off x="803451" y="1660710"/>
            <a:ext cx="10585097" cy="5197290"/>
          </a:xfrm>
          <a:prstGeom prst="rect">
            <a:avLst/>
          </a:prstGeom>
        </p:spPr>
      </p:pic>
    </p:spTree>
    <p:extLst>
      <p:ext uri="{BB962C8B-B14F-4D97-AF65-F5344CB8AC3E}">
        <p14:creationId xmlns:p14="http://schemas.microsoft.com/office/powerpoint/2010/main" val="310480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zh-TW" altLang="en-US" kern="1200" dirty="0">
                <a:solidFill>
                  <a:schemeClr val="bg1"/>
                </a:solidFill>
                <a:latin typeface="+mj-lt"/>
                <a:ea typeface="+mj-ea"/>
                <a:cs typeface="+mj-cs"/>
              </a:rPr>
              <a:t>旗色變化</a:t>
            </a:r>
            <a:endParaRPr lang="en-US" altLang="zh-TW" kern="1200" dirty="0">
              <a:solidFill>
                <a:schemeClr val="bg1"/>
              </a:solidFill>
              <a:latin typeface="+mj-lt"/>
              <a:ea typeface="+mj-ea"/>
              <a:cs typeface="+mj-cs"/>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dirty="0">
              <a:solidFill>
                <a:schemeClr val="bg1"/>
              </a:solidFill>
              <a:latin typeface="+mn-lt"/>
              <a:ea typeface="+mn-ea"/>
              <a:cs typeface="+mn-cs"/>
            </a:endParaRPr>
          </a:p>
        </p:txBody>
      </p:sp>
      <p:cxnSp>
        <p:nvCxnSpPr>
          <p:cNvPr id="9"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883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DE3F0-99C9-4D02-9EAB-2CCF08976E13}"/>
              </a:ext>
            </a:extLst>
          </p:cNvPr>
          <p:cNvSpPr txBox="1">
            <a:spLocks/>
          </p:cNvSpPr>
          <p:nvPr/>
        </p:nvSpPr>
        <p:spPr>
          <a:xfrm>
            <a:off x="838199" y="6158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ECCA0CDD-0A81-492D-938C-61E35F79DA4C}"/>
              </a:ext>
            </a:extLst>
          </p:cNvPr>
          <p:cNvPicPr>
            <a:picLocks noChangeAspect="1"/>
          </p:cNvPicPr>
          <p:nvPr/>
        </p:nvPicPr>
        <p:blipFill>
          <a:blip r:embed="rId3"/>
          <a:stretch>
            <a:fillRect/>
          </a:stretch>
        </p:blipFill>
        <p:spPr>
          <a:xfrm>
            <a:off x="149290" y="185236"/>
            <a:ext cx="11565757" cy="5273201"/>
          </a:xfrm>
          <a:prstGeom prst="rect">
            <a:avLst/>
          </a:prstGeom>
        </p:spPr>
      </p:pic>
      <p:sp>
        <p:nvSpPr>
          <p:cNvPr id="4" name="矩形 3">
            <a:extLst>
              <a:ext uri="{FF2B5EF4-FFF2-40B4-BE49-F238E27FC236}">
                <a16:creationId xmlns:a16="http://schemas.microsoft.com/office/drawing/2014/main" id="{3275BCE5-7CAF-4660-8AB2-F318F9081989}"/>
              </a:ext>
            </a:extLst>
          </p:cNvPr>
          <p:cNvSpPr/>
          <p:nvPr/>
        </p:nvSpPr>
        <p:spPr>
          <a:xfrm>
            <a:off x="9260114" y="2972724"/>
            <a:ext cx="2454933" cy="449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F679D291-019E-478C-92ED-6AF1FB5BF286}"/>
              </a:ext>
            </a:extLst>
          </p:cNvPr>
          <p:cNvSpPr/>
          <p:nvPr/>
        </p:nvSpPr>
        <p:spPr>
          <a:xfrm>
            <a:off x="8791046" y="724094"/>
            <a:ext cx="245133" cy="9700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268B7AA6-9153-45AA-9371-7A0C8B2C2988}"/>
              </a:ext>
            </a:extLst>
          </p:cNvPr>
          <p:cNvPicPr>
            <a:picLocks noChangeAspect="1"/>
          </p:cNvPicPr>
          <p:nvPr/>
        </p:nvPicPr>
        <p:blipFill rotWithShape="1">
          <a:blip r:embed="rId4"/>
          <a:srcRect t="56778" r="68400"/>
          <a:stretch/>
        </p:blipFill>
        <p:spPr>
          <a:xfrm>
            <a:off x="9260114" y="3562037"/>
            <a:ext cx="2782596" cy="3295963"/>
          </a:xfrm>
          <a:prstGeom prst="rect">
            <a:avLst/>
          </a:prstGeom>
        </p:spPr>
      </p:pic>
    </p:spTree>
    <p:extLst>
      <p:ext uri="{BB962C8B-B14F-4D97-AF65-F5344CB8AC3E}">
        <p14:creationId xmlns:p14="http://schemas.microsoft.com/office/powerpoint/2010/main" val="4046036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D12381-72D4-4D19-9385-8594B0E663D8}"/>
              </a:ext>
            </a:extLst>
          </p:cNvPr>
          <p:cNvSpPr>
            <a:spLocks noGrp="1"/>
          </p:cNvSpPr>
          <p:nvPr>
            <p:ph type="title"/>
          </p:nvPr>
        </p:nvSpPr>
        <p:spPr/>
        <p:txBody>
          <a:bodyPr/>
          <a:lstStyle/>
          <a:p>
            <a:r>
              <a:rPr lang="en-US" altLang="zh-TW" dirty="0"/>
              <a:t>2000-2018 JJA</a:t>
            </a:r>
            <a:r>
              <a:rPr lang="zh-TW" altLang="en-US" dirty="0"/>
              <a:t> </a:t>
            </a:r>
            <a:r>
              <a:rPr lang="en-US" altLang="zh-TW" dirty="0"/>
              <a:t>12:00</a:t>
            </a:r>
            <a:r>
              <a:rPr lang="en-US" altLang="zh-TW" dirty="0">
                <a:latin typeface="微軟正黑體" panose="020B0604030504040204" pitchFamily="34" charset="-120"/>
              </a:rPr>
              <a:t>(UTC+8)</a:t>
            </a:r>
            <a:r>
              <a:rPr lang="zh-TW" altLang="en-US" dirty="0">
                <a:latin typeface="微軟正黑體" panose="020B0604030504040204" pitchFamily="34" charset="-120"/>
              </a:rPr>
              <a:t>旗色地圖</a:t>
            </a:r>
            <a:endParaRPr lang="zh-TW" altLang="en-US" dirty="0"/>
          </a:p>
        </p:txBody>
      </p:sp>
      <p:sp>
        <p:nvSpPr>
          <p:cNvPr id="3" name="內容版面配置區 2">
            <a:extLst>
              <a:ext uri="{FF2B5EF4-FFF2-40B4-BE49-F238E27FC236}">
                <a16:creationId xmlns:a16="http://schemas.microsoft.com/office/drawing/2014/main" id="{AF8A959C-4428-4B99-9B57-7D1AB296537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B9B6253B-08FD-4705-B7E5-B0D35C11EDF2}"/>
              </a:ext>
            </a:extLst>
          </p:cNvPr>
          <p:cNvPicPr>
            <a:picLocks noChangeAspect="1"/>
          </p:cNvPicPr>
          <p:nvPr/>
        </p:nvPicPr>
        <p:blipFill>
          <a:blip r:embed="rId2"/>
          <a:stretch>
            <a:fillRect/>
          </a:stretch>
        </p:blipFill>
        <p:spPr>
          <a:xfrm>
            <a:off x="876000" y="1236173"/>
            <a:ext cx="10440000" cy="5640488"/>
          </a:xfrm>
          <a:prstGeom prst="rect">
            <a:avLst/>
          </a:prstGeom>
        </p:spPr>
      </p:pic>
    </p:spTree>
    <p:extLst>
      <p:ext uri="{BB962C8B-B14F-4D97-AF65-F5344CB8AC3E}">
        <p14:creationId xmlns:p14="http://schemas.microsoft.com/office/powerpoint/2010/main" val="3889604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F2E123-3405-41B0-ACAF-5CB569AAEF5C}"/>
              </a:ext>
            </a:extLst>
          </p:cNvPr>
          <p:cNvSpPr>
            <a:spLocks noGrp="1"/>
          </p:cNvSpPr>
          <p:nvPr>
            <p:ph type="title"/>
          </p:nvPr>
        </p:nvSpPr>
        <p:spPr/>
        <p:txBody>
          <a:bodyPr/>
          <a:lstStyle/>
          <a:p>
            <a:r>
              <a:rPr lang="en-US" altLang="zh-TW" dirty="0"/>
              <a:t>2000-2018 SON</a:t>
            </a:r>
            <a:r>
              <a:rPr lang="zh-TW" altLang="en-US" dirty="0"/>
              <a:t> </a:t>
            </a:r>
            <a:r>
              <a:rPr lang="en-US" altLang="zh-TW" dirty="0"/>
              <a:t>12:00</a:t>
            </a:r>
            <a:r>
              <a:rPr lang="en-US" altLang="zh-TW" dirty="0">
                <a:latin typeface="微軟正黑體" panose="020B0604030504040204" pitchFamily="34" charset="-120"/>
              </a:rPr>
              <a:t>(UTC+8)</a:t>
            </a:r>
            <a:r>
              <a:rPr lang="zh-TW" altLang="en-US" dirty="0">
                <a:latin typeface="微軟正黑體" panose="020B0604030504040204" pitchFamily="34" charset="-120"/>
              </a:rPr>
              <a:t>旗色地圖</a:t>
            </a:r>
            <a:endParaRPr lang="zh-TW" altLang="en-US" dirty="0"/>
          </a:p>
        </p:txBody>
      </p:sp>
      <p:sp>
        <p:nvSpPr>
          <p:cNvPr id="3" name="內容版面配置區 2">
            <a:extLst>
              <a:ext uri="{FF2B5EF4-FFF2-40B4-BE49-F238E27FC236}">
                <a16:creationId xmlns:a16="http://schemas.microsoft.com/office/drawing/2014/main" id="{AF09E750-9C49-4B06-831E-57163407B9C5}"/>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B96188EC-05C3-4B07-B9AE-D7DE8F221127}"/>
              </a:ext>
            </a:extLst>
          </p:cNvPr>
          <p:cNvPicPr>
            <a:picLocks noChangeAspect="1"/>
          </p:cNvPicPr>
          <p:nvPr/>
        </p:nvPicPr>
        <p:blipFill>
          <a:blip r:embed="rId2"/>
          <a:stretch>
            <a:fillRect/>
          </a:stretch>
        </p:blipFill>
        <p:spPr>
          <a:xfrm>
            <a:off x="876000" y="1217512"/>
            <a:ext cx="10440000" cy="5640488"/>
          </a:xfrm>
          <a:prstGeom prst="rect">
            <a:avLst/>
          </a:prstGeom>
        </p:spPr>
      </p:pic>
    </p:spTree>
    <p:extLst>
      <p:ext uri="{BB962C8B-B14F-4D97-AF65-F5344CB8AC3E}">
        <p14:creationId xmlns:p14="http://schemas.microsoft.com/office/powerpoint/2010/main" val="2807848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C1C530-049F-4149-AFD7-65230825586D}"/>
              </a:ext>
            </a:extLst>
          </p:cNvPr>
          <p:cNvSpPr>
            <a:spLocks noGrp="1"/>
          </p:cNvSpPr>
          <p:nvPr>
            <p:ph type="title"/>
          </p:nvPr>
        </p:nvSpPr>
        <p:spPr/>
        <p:txBody>
          <a:bodyPr/>
          <a:lstStyle/>
          <a:p>
            <a:r>
              <a:rPr lang="en-US" altLang="zh-TW" dirty="0"/>
              <a:t>2000-2018 MAM 08-17</a:t>
            </a:r>
            <a:r>
              <a:rPr lang="zh-TW" altLang="en-US" dirty="0"/>
              <a:t>各組測站旗色比例</a:t>
            </a:r>
          </a:p>
        </p:txBody>
      </p:sp>
      <p:sp>
        <p:nvSpPr>
          <p:cNvPr id="3" name="內容版面配置區 2">
            <a:extLst>
              <a:ext uri="{FF2B5EF4-FFF2-40B4-BE49-F238E27FC236}">
                <a16:creationId xmlns:a16="http://schemas.microsoft.com/office/drawing/2014/main" id="{1B683B16-6B4E-4FDB-A5AB-1DACF9B21F62}"/>
              </a:ext>
            </a:extLst>
          </p:cNvPr>
          <p:cNvSpPr>
            <a:spLocks noGrp="1"/>
          </p:cNvSpPr>
          <p:nvPr>
            <p:ph idx="1"/>
          </p:nvPr>
        </p:nvSpPr>
        <p:spPr>
          <a:xfrm>
            <a:off x="838200" y="1825625"/>
            <a:ext cx="10515600" cy="4351338"/>
          </a:xfrm>
        </p:spPr>
        <p:txBody>
          <a:bodyPr/>
          <a:lstStyle/>
          <a:p>
            <a:endParaRPr lang="zh-TW" altLang="en-US" dirty="0"/>
          </a:p>
        </p:txBody>
      </p:sp>
      <p:pic>
        <p:nvPicPr>
          <p:cNvPr id="4" name="圖片 3">
            <a:extLst>
              <a:ext uri="{FF2B5EF4-FFF2-40B4-BE49-F238E27FC236}">
                <a16:creationId xmlns:a16="http://schemas.microsoft.com/office/drawing/2014/main" id="{20A86028-52FB-480C-B490-CEC81FE412DF}"/>
              </a:ext>
            </a:extLst>
          </p:cNvPr>
          <p:cNvPicPr>
            <a:picLocks noChangeAspect="1"/>
          </p:cNvPicPr>
          <p:nvPr/>
        </p:nvPicPr>
        <p:blipFill>
          <a:blip r:embed="rId2"/>
          <a:stretch>
            <a:fillRect/>
          </a:stretch>
        </p:blipFill>
        <p:spPr>
          <a:xfrm>
            <a:off x="867428" y="1258437"/>
            <a:ext cx="10457143" cy="5485714"/>
          </a:xfrm>
          <a:prstGeom prst="rect">
            <a:avLst/>
          </a:prstGeom>
        </p:spPr>
      </p:pic>
    </p:spTree>
    <p:extLst>
      <p:ext uri="{BB962C8B-B14F-4D97-AF65-F5344CB8AC3E}">
        <p14:creationId xmlns:p14="http://schemas.microsoft.com/office/powerpoint/2010/main" val="3268871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標題 1">
            <a:extLst>
              <a:ext uri="{FF2B5EF4-FFF2-40B4-BE49-F238E27FC236}">
                <a16:creationId xmlns:a16="http://schemas.microsoft.com/office/drawing/2014/main" id="{9E803120-BE0D-4478-9ED5-940FB74891A5}"/>
              </a:ext>
            </a:extLst>
          </p:cNvPr>
          <p:cNvSpPr>
            <a:spLocks noGrp="1"/>
          </p:cNvSpPr>
          <p:nvPr>
            <p:ph type="title"/>
          </p:nvPr>
        </p:nvSpPr>
        <p:spPr>
          <a:xfrm>
            <a:off x="838200" y="585216"/>
            <a:ext cx="10515600" cy="1325563"/>
          </a:xfrm>
        </p:spPr>
        <p:txBody>
          <a:bodyPr>
            <a:normAutofit/>
          </a:bodyPr>
          <a:lstStyle/>
          <a:p>
            <a:r>
              <a:rPr lang="en-US" altLang="zh-TW" dirty="0">
                <a:solidFill>
                  <a:schemeClr val="bg1"/>
                </a:solidFill>
                <a:latin typeface="微軟正黑體" panose="020B0604030504040204" pitchFamily="34" charset="-120"/>
                <a:ea typeface="微軟正黑體" panose="020B0604030504040204" pitchFamily="34" charset="-120"/>
              </a:rPr>
              <a:t>WBGT</a:t>
            </a:r>
            <a:r>
              <a:rPr lang="zh-TW" altLang="en-US" dirty="0">
                <a:solidFill>
                  <a:schemeClr val="bg1"/>
                </a:solidFill>
                <a:latin typeface="微軟正黑體" panose="020B0604030504040204" pitchFamily="34" charset="-120"/>
                <a:ea typeface="微軟正黑體" panose="020B0604030504040204" pitchFamily="34" charset="-120"/>
              </a:rPr>
              <a:t>量測與估計</a:t>
            </a:r>
          </a:p>
        </p:txBody>
      </p:sp>
      <p:sp>
        <p:nvSpPr>
          <p:cNvPr id="9" name="內容版面配置區 2">
            <a:extLst>
              <a:ext uri="{FF2B5EF4-FFF2-40B4-BE49-F238E27FC236}">
                <a16:creationId xmlns:a16="http://schemas.microsoft.com/office/drawing/2014/main" id="{D016F4D7-EDAA-4CF5-B0ED-97FC6BC0F6FD}"/>
              </a:ext>
            </a:extLst>
          </p:cNvPr>
          <p:cNvSpPr>
            <a:spLocks noGrp="1"/>
          </p:cNvSpPr>
          <p:nvPr>
            <p:ph idx="1"/>
          </p:nvPr>
        </p:nvSpPr>
        <p:spPr>
          <a:xfrm>
            <a:off x="4012163" y="3265939"/>
            <a:ext cx="7634245" cy="2540539"/>
          </a:xfrm>
        </p:spPr>
        <p:txBody>
          <a:bodyPr anchor="ctr">
            <a:noAutofit/>
          </a:bodyPr>
          <a:lstStyle/>
          <a:p>
            <a:r>
              <a:rPr lang="zh-TW" altLang="en-US" sz="2000" dirty="0">
                <a:latin typeface="微軟正黑體" panose="020B0604030504040204" pitchFamily="34" charset="-120"/>
                <a:ea typeface="微軟正黑體" panose="020B0604030504040204" pitchFamily="34" charset="-120"/>
              </a:rPr>
              <a:t>室內量測 </a:t>
            </a:r>
            <a:r>
              <a:rPr lang="en-US" altLang="zh-TW" sz="2000" dirty="0"/>
              <a:t>WBGT</a:t>
            </a:r>
            <a:r>
              <a:rPr lang="zh-TW" altLang="en-US" sz="2000" dirty="0"/>
              <a:t> </a:t>
            </a:r>
            <a:r>
              <a:rPr lang="en-US" altLang="zh-TW" sz="2000" dirty="0"/>
              <a:t>= 0.7</a:t>
            </a:r>
            <a:r>
              <a:rPr lang="zh-TW" altLang="en-US" sz="2000" dirty="0"/>
              <a:t> * </a:t>
            </a:r>
            <a:r>
              <a:rPr lang="en-US" altLang="zh-TW" sz="2000" dirty="0"/>
              <a:t>Tw</a:t>
            </a:r>
            <a:r>
              <a:rPr lang="zh-TW" altLang="en-US" sz="2000" dirty="0"/>
              <a:t> </a:t>
            </a:r>
            <a:r>
              <a:rPr lang="en-US" altLang="zh-TW" sz="2000" dirty="0"/>
              <a:t>+</a:t>
            </a:r>
            <a:r>
              <a:rPr lang="zh-TW" altLang="en-US" sz="2000" dirty="0"/>
              <a:t> </a:t>
            </a:r>
            <a:r>
              <a:rPr lang="en-US" altLang="zh-TW" sz="2000" dirty="0"/>
              <a:t>0.3 * </a:t>
            </a:r>
            <a:r>
              <a:rPr lang="en-US" altLang="zh-TW" sz="2000" dirty="0" err="1"/>
              <a:t>Tg</a:t>
            </a:r>
            <a:r>
              <a:rPr lang="en-US" altLang="zh-TW" sz="2000" dirty="0"/>
              <a:t> </a:t>
            </a:r>
            <a:endParaRPr lang="en-US" altLang="zh-TW" sz="2000" dirty="0">
              <a:latin typeface="微軟正黑體" panose="020B0604030504040204" pitchFamily="34" charset="-120"/>
              <a:ea typeface="微軟正黑體" panose="020B0604030504040204" pitchFamily="34" charset="-120"/>
            </a:endParaRPr>
          </a:p>
          <a:p>
            <a:pPr lvl="1"/>
            <a:r>
              <a:rPr lang="zh-TW" altLang="en-US" sz="2000" dirty="0">
                <a:latin typeface="微軟正黑體" panose="020B0604030504040204" pitchFamily="34" charset="-120"/>
                <a:ea typeface="微軟正黑體" panose="020B0604030504040204" pitchFamily="34" charset="-120"/>
              </a:rPr>
              <a:t>使用商用儀器直接測量，包括乾球溫度</a:t>
            </a:r>
            <a:r>
              <a:rPr lang="en-US" altLang="zh-TW" sz="2000" dirty="0">
                <a:latin typeface="微軟正黑體" panose="020B0604030504040204" pitchFamily="34" charset="-120"/>
                <a:ea typeface="微軟正黑體" panose="020B0604030504040204" pitchFamily="34" charset="-120"/>
              </a:rPr>
              <a:t>(Ta)</a:t>
            </a:r>
            <a:r>
              <a:rPr lang="zh-TW" altLang="en-US" sz="2000" dirty="0">
                <a:latin typeface="微軟正黑體" panose="020B0604030504040204" pitchFamily="34" charset="-120"/>
                <a:ea typeface="微軟正黑體" panose="020B0604030504040204" pitchFamily="34" charset="-120"/>
              </a:rPr>
              <a:t>、黑球溫度</a:t>
            </a:r>
            <a:r>
              <a:rPr lang="en-US" altLang="zh-TW"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Tg</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及濕球溫度</a:t>
            </a:r>
            <a:r>
              <a:rPr lang="en-US" altLang="zh-TW" sz="2000" dirty="0">
                <a:latin typeface="微軟正黑體" panose="020B0604030504040204" pitchFamily="34" charset="-120"/>
                <a:ea typeface="微軟正黑體" panose="020B0604030504040204" pitchFamily="34" charset="-120"/>
              </a:rPr>
              <a:t>(Tw)</a:t>
            </a:r>
            <a:r>
              <a:rPr lang="zh-TW" altLang="en-US" sz="2000" dirty="0">
                <a:latin typeface="微軟正黑體" panose="020B0604030504040204" pitchFamily="34" charset="-120"/>
                <a:ea typeface="微軟正黑體" panose="020B0604030504040204" pitchFamily="34" charset="-120"/>
              </a:rPr>
              <a:t>，再綜合此三種溫度而得。</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室外量測 </a:t>
            </a:r>
            <a:r>
              <a:rPr lang="en-US" altLang="zh-TW" sz="2000" dirty="0"/>
              <a:t>WBGT = 0.7 * Tw + 0.2 * </a:t>
            </a:r>
            <a:r>
              <a:rPr lang="en-US" altLang="zh-TW" sz="2000" dirty="0" err="1"/>
              <a:t>Tg</a:t>
            </a:r>
            <a:r>
              <a:rPr lang="en-US" altLang="zh-TW" sz="2000" dirty="0"/>
              <a:t> + 0.1 * Ta </a:t>
            </a:r>
          </a:p>
          <a:p>
            <a:pPr lvl="1"/>
            <a:r>
              <a:rPr lang="zh-TW" altLang="en-US" sz="2000" dirty="0">
                <a:latin typeface="微軟正黑體" panose="020B0604030504040204" pitchFamily="34" charset="-120"/>
                <a:ea typeface="微軟正黑體" panose="020B0604030504040204" pitchFamily="34" charset="-120"/>
              </a:rPr>
              <a:t>市售之測量儀器，長時間在日照下進行測量會有過熱當機的問題，無法依傳統測量方法在戶外高氣溫作業環境下進行勞工熱危害暴險評估。</a:t>
            </a:r>
            <a:endParaRPr lang="en-US" altLang="zh-TW" sz="2000" dirty="0">
              <a:latin typeface="微軟正黑體" panose="020B0604030504040204" pitchFamily="34" charset="-120"/>
              <a:ea typeface="微軟正黑體" panose="020B0604030504040204" pitchFamily="34" charset="-120"/>
            </a:endParaRPr>
          </a:p>
          <a:p>
            <a:r>
              <a:rPr lang="zh-TW" altLang="en-US" sz="2000" b="1" dirty="0">
                <a:solidFill>
                  <a:schemeClr val="accent1"/>
                </a:solidFill>
                <a:latin typeface="微軟正黑體" panose="020B0604030504040204" pitchFamily="34" charset="-120"/>
                <a:ea typeface="微軟正黑體" panose="020B0604030504040204" pitchFamily="34" charset="-120"/>
              </a:rPr>
              <a:t>替代方案：使用中央氣象局的氣象資料推算</a:t>
            </a:r>
            <a:endParaRPr lang="en-US" altLang="zh-TW" sz="2000" b="1" dirty="0">
              <a:solidFill>
                <a:schemeClr val="accent1"/>
              </a:solidFill>
              <a:latin typeface="微軟正黑體" panose="020B0604030504040204" pitchFamily="34" charset="-120"/>
              <a:ea typeface="微軟正黑體" panose="020B0604030504040204" pitchFamily="34" charset="-120"/>
            </a:endParaRPr>
          </a:p>
          <a:p>
            <a:pPr lvl="1"/>
            <a:r>
              <a:rPr lang="zh-TW" altLang="en-US" sz="2000" dirty="0">
                <a:latin typeface="微軟正黑體" panose="020B0604030504040204" pitchFamily="34" charset="-120"/>
                <a:ea typeface="微軟正黑體" panose="020B0604030504040204" pitchFamily="34" charset="-120"/>
              </a:rPr>
              <a:t>可得乾球溫度，但缺乏濕球溫度及黑球溫度資料，因此利用氣象局已有與濕球及黑球溫度相關的測量數據再代入理論推導式來計算出室外 </a:t>
            </a:r>
            <a:r>
              <a:rPr lang="en-US" altLang="zh-TW" sz="2000" dirty="0">
                <a:latin typeface="微軟正黑體" panose="020B0604030504040204" pitchFamily="34" charset="-120"/>
                <a:ea typeface="微軟正黑體" panose="020B0604030504040204" pitchFamily="34" charset="-120"/>
              </a:rPr>
              <a:t>WBGT </a:t>
            </a:r>
            <a:r>
              <a:rPr lang="zh-TW" altLang="en-US" sz="2000" dirty="0">
                <a:latin typeface="微軟正黑體" panose="020B0604030504040204" pitchFamily="34" charset="-120"/>
                <a:ea typeface="微軟正黑體" panose="020B0604030504040204" pitchFamily="34" charset="-120"/>
              </a:rPr>
              <a:t>指數</a:t>
            </a:r>
          </a:p>
        </p:txBody>
      </p:sp>
      <p:pic>
        <p:nvPicPr>
          <p:cNvPr id="12" name="Picture 2" descr="TSI Quest QUESTemp 32-34-36 Area Heat Stress Monitors -">
            <a:extLst>
              <a:ext uri="{FF2B5EF4-FFF2-40B4-BE49-F238E27FC236}">
                <a16:creationId xmlns:a16="http://schemas.microsoft.com/office/drawing/2014/main" id="{CF9B2DD0-23C7-442A-824A-26918EA3C9F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390" y="3293472"/>
            <a:ext cx="3746773" cy="32170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48A7E25B-6883-4365-91B3-1722568EE9DE}"/>
              </a:ext>
            </a:extLst>
          </p:cNvPr>
          <p:cNvSpPr/>
          <p:nvPr/>
        </p:nvSpPr>
        <p:spPr>
          <a:xfrm>
            <a:off x="573831" y="2884322"/>
            <a:ext cx="869302" cy="48753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黑球</a:t>
            </a:r>
          </a:p>
        </p:txBody>
      </p:sp>
      <p:sp>
        <p:nvSpPr>
          <p:cNvPr id="15" name="矩形: 圓角 14">
            <a:extLst>
              <a:ext uri="{FF2B5EF4-FFF2-40B4-BE49-F238E27FC236}">
                <a16:creationId xmlns:a16="http://schemas.microsoft.com/office/drawing/2014/main" id="{B859B2EC-C666-4C82-81DC-181B34DD6F17}"/>
              </a:ext>
            </a:extLst>
          </p:cNvPr>
          <p:cNvSpPr/>
          <p:nvPr/>
        </p:nvSpPr>
        <p:spPr>
          <a:xfrm>
            <a:off x="2834419" y="2884324"/>
            <a:ext cx="869302" cy="48753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乾球</a:t>
            </a:r>
          </a:p>
        </p:txBody>
      </p:sp>
      <p:sp>
        <p:nvSpPr>
          <p:cNvPr id="16" name="矩形: 圓角 15">
            <a:extLst>
              <a:ext uri="{FF2B5EF4-FFF2-40B4-BE49-F238E27FC236}">
                <a16:creationId xmlns:a16="http://schemas.microsoft.com/office/drawing/2014/main" id="{3655A106-52FC-49D2-906D-DBCE4861320F}"/>
              </a:ext>
            </a:extLst>
          </p:cNvPr>
          <p:cNvSpPr/>
          <p:nvPr/>
        </p:nvSpPr>
        <p:spPr>
          <a:xfrm>
            <a:off x="1704125" y="2884323"/>
            <a:ext cx="869302" cy="48753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溼球</a:t>
            </a:r>
          </a:p>
        </p:txBody>
      </p:sp>
    </p:spTree>
    <p:extLst>
      <p:ext uri="{BB962C8B-B14F-4D97-AF65-F5344CB8AC3E}">
        <p14:creationId xmlns:p14="http://schemas.microsoft.com/office/powerpoint/2010/main" val="1284429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C1C530-049F-4149-AFD7-65230825586D}"/>
              </a:ext>
            </a:extLst>
          </p:cNvPr>
          <p:cNvSpPr>
            <a:spLocks noGrp="1"/>
          </p:cNvSpPr>
          <p:nvPr>
            <p:ph type="title"/>
          </p:nvPr>
        </p:nvSpPr>
        <p:spPr/>
        <p:txBody>
          <a:bodyPr/>
          <a:lstStyle/>
          <a:p>
            <a:r>
              <a:rPr lang="en-US" altLang="zh-TW" dirty="0"/>
              <a:t>2000-2018</a:t>
            </a:r>
            <a:r>
              <a:rPr lang="zh-TW" altLang="en-US" dirty="0"/>
              <a:t> </a:t>
            </a:r>
            <a:r>
              <a:rPr lang="en-US" altLang="zh-TW" dirty="0"/>
              <a:t>JJA 08-17</a:t>
            </a:r>
            <a:r>
              <a:rPr lang="zh-TW" altLang="en-US" dirty="0"/>
              <a:t>各組測站 旗色比例</a:t>
            </a:r>
          </a:p>
        </p:txBody>
      </p:sp>
      <p:sp>
        <p:nvSpPr>
          <p:cNvPr id="3" name="內容版面配置區 2">
            <a:extLst>
              <a:ext uri="{FF2B5EF4-FFF2-40B4-BE49-F238E27FC236}">
                <a16:creationId xmlns:a16="http://schemas.microsoft.com/office/drawing/2014/main" id="{1B683B16-6B4E-4FDB-A5AB-1DACF9B21F62}"/>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792F1C87-1B12-40F7-B10D-B54A8B04414F}"/>
              </a:ext>
            </a:extLst>
          </p:cNvPr>
          <p:cNvPicPr>
            <a:picLocks noChangeAspect="1"/>
          </p:cNvPicPr>
          <p:nvPr/>
        </p:nvPicPr>
        <p:blipFill>
          <a:blip r:embed="rId2"/>
          <a:stretch>
            <a:fillRect/>
          </a:stretch>
        </p:blipFill>
        <p:spPr>
          <a:xfrm>
            <a:off x="867428" y="1258437"/>
            <a:ext cx="10457143" cy="5485714"/>
          </a:xfrm>
          <a:prstGeom prst="rect">
            <a:avLst/>
          </a:prstGeom>
        </p:spPr>
      </p:pic>
    </p:spTree>
    <p:extLst>
      <p:ext uri="{BB962C8B-B14F-4D97-AF65-F5344CB8AC3E}">
        <p14:creationId xmlns:p14="http://schemas.microsoft.com/office/powerpoint/2010/main" val="1308834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C1C530-049F-4149-AFD7-65230825586D}"/>
              </a:ext>
            </a:extLst>
          </p:cNvPr>
          <p:cNvSpPr>
            <a:spLocks noGrp="1"/>
          </p:cNvSpPr>
          <p:nvPr>
            <p:ph type="title"/>
          </p:nvPr>
        </p:nvSpPr>
        <p:spPr/>
        <p:txBody>
          <a:bodyPr/>
          <a:lstStyle/>
          <a:p>
            <a:r>
              <a:rPr lang="en-US" altLang="zh-TW" dirty="0"/>
              <a:t>2000-2018</a:t>
            </a:r>
            <a:r>
              <a:rPr lang="zh-TW" altLang="en-US" dirty="0"/>
              <a:t> </a:t>
            </a:r>
            <a:r>
              <a:rPr lang="en-US" altLang="zh-TW" dirty="0"/>
              <a:t>SON 08-17</a:t>
            </a:r>
            <a:r>
              <a:rPr lang="zh-TW" altLang="en-US" dirty="0"/>
              <a:t>各組測站 旗色比例</a:t>
            </a:r>
          </a:p>
        </p:txBody>
      </p:sp>
      <p:sp>
        <p:nvSpPr>
          <p:cNvPr id="3" name="內容版面配置區 2">
            <a:extLst>
              <a:ext uri="{FF2B5EF4-FFF2-40B4-BE49-F238E27FC236}">
                <a16:creationId xmlns:a16="http://schemas.microsoft.com/office/drawing/2014/main" id="{1B683B16-6B4E-4FDB-A5AB-1DACF9B21F62}"/>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4960B6E9-9108-4EA8-BFCC-3061B7FD176B}"/>
              </a:ext>
            </a:extLst>
          </p:cNvPr>
          <p:cNvPicPr>
            <a:picLocks noChangeAspect="1"/>
          </p:cNvPicPr>
          <p:nvPr/>
        </p:nvPicPr>
        <p:blipFill>
          <a:blip r:embed="rId2"/>
          <a:stretch>
            <a:fillRect/>
          </a:stretch>
        </p:blipFill>
        <p:spPr>
          <a:xfrm>
            <a:off x="867428" y="1258437"/>
            <a:ext cx="10457143" cy="5485714"/>
          </a:xfrm>
          <a:prstGeom prst="rect">
            <a:avLst/>
          </a:prstGeom>
        </p:spPr>
      </p:pic>
    </p:spTree>
    <p:extLst>
      <p:ext uri="{BB962C8B-B14F-4D97-AF65-F5344CB8AC3E}">
        <p14:creationId xmlns:p14="http://schemas.microsoft.com/office/powerpoint/2010/main" val="1961259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2256"/>
            <a:ext cx="12198096" cy="3433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4520396" y="2419390"/>
            <a:ext cx="6876267" cy="2019221"/>
          </a:xfrm>
        </p:spPr>
        <p:txBody>
          <a:bodyPr vert="horz" lIns="91440" tIns="45720" rIns="91440" bIns="45720" rtlCol="0" anchor="ctr">
            <a:normAutofit/>
          </a:bodyPr>
          <a:lstStyle/>
          <a:p>
            <a:r>
              <a:rPr lang="zh-TW" altLang="en-US" kern="1200" dirty="0">
                <a:solidFill>
                  <a:schemeClr val="bg1"/>
                </a:solidFill>
                <a:latin typeface="+mj-lt"/>
                <a:ea typeface="+mj-ea"/>
                <a:cs typeface="+mj-cs"/>
              </a:rPr>
              <a:t>戶外工作休息時間趨勢</a:t>
            </a:r>
            <a:endParaRPr lang="en-US" altLang="zh-TW" kern="1200" dirty="0">
              <a:solidFill>
                <a:schemeClr val="bg1"/>
              </a:solidFill>
              <a:latin typeface="+mj-lt"/>
              <a:ea typeface="+mj-ea"/>
              <a:cs typeface="+mj-cs"/>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795339" y="2418588"/>
            <a:ext cx="2929718" cy="2020824"/>
          </a:xfrm>
        </p:spPr>
        <p:txBody>
          <a:bodyPr vert="horz" lIns="91440" tIns="45720" rIns="91440" bIns="45720" rtlCol="0" anchor="ctr">
            <a:normAutofit/>
          </a:bodyPr>
          <a:lstStyle/>
          <a:p>
            <a:pPr algn="r"/>
            <a:endParaRPr lang="en-US" altLang="zh-TW" sz="24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06AA7778-3AED-4D28-BAFA-926D05F55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00862" y="2240280"/>
            <a:ext cx="0" cy="2377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62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98535D-497C-408E-8331-5686C906FBE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868A907-EC56-4776-8F6E-7E135D17D70A}"/>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18654A01-FA97-4417-9889-34DDFF1353E1}"/>
              </a:ext>
            </a:extLst>
          </p:cNvPr>
          <p:cNvPicPr>
            <a:picLocks noChangeAspect="1"/>
          </p:cNvPicPr>
          <p:nvPr/>
        </p:nvPicPr>
        <p:blipFill>
          <a:blip r:embed="rId2"/>
          <a:stretch>
            <a:fillRect/>
          </a:stretch>
        </p:blipFill>
        <p:spPr>
          <a:xfrm>
            <a:off x="0" y="306405"/>
            <a:ext cx="12192000" cy="6245190"/>
          </a:xfrm>
          <a:prstGeom prst="rect">
            <a:avLst/>
          </a:prstGeom>
        </p:spPr>
      </p:pic>
      <p:sp>
        <p:nvSpPr>
          <p:cNvPr id="7" name="文字方塊 6">
            <a:extLst>
              <a:ext uri="{FF2B5EF4-FFF2-40B4-BE49-F238E27FC236}">
                <a16:creationId xmlns:a16="http://schemas.microsoft.com/office/drawing/2014/main" id="{5FA7FE45-6F68-4083-BCA1-E26F7010BBB5}"/>
              </a:ext>
            </a:extLst>
          </p:cNvPr>
          <p:cNvSpPr txBox="1"/>
          <p:nvPr/>
        </p:nvSpPr>
        <p:spPr>
          <a:xfrm>
            <a:off x="3032448" y="485133"/>
            <a:ext cx="484428" cy="307777"/>
          </a:xfrm>
          <a:prstGeom prst="rect">
            <a:avLst/>
          </a:prstGeom>
          <a:noFill/>
        </p:spPr>
        <p:txBody>
          <a:bodyPr wrap="none" rtlCol="0">
            <a:spAutoFit/>
          </a:bodyPr>
          <a:lstStyle/>
          <a:p>
            <a:r>
              <a:rPr lang="en-US" altLang="zh-TW" sz="1400" dirty="0"/>
              <a:t>JJA</a:t>
            </a:r>
            <a:endParaRPr lang="zh-TW" altLang="en-US" sz="1400" dirty="0"/>
          </a:p>
        </p:txBody>
      </p:sp>
    </p:spTree>
    <p:extLst>
      <p:ext uri="{BB962C8B-B14F-4D97-AF65-F5344CB8AC3E}">
        <p14:creationId xmlns:p14="http://schemas.microsoft.com/office/powerpoint/2010/main" val="4253065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07E98-F46F-49DC-880C-4C0034AE0C6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EE69216-7B7B-4F01-A18F-7C7D929DB55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007663D-4825-462C-B76F-3FD384B60F27}"/>
              </a:ext>
            </a:extLst>
          </p:cNvPr>
          <p:cNvPicPr>
            <a:picLocks noChangeAspect="1"/>
          </p:cNvPicPr>
          <p:nvPr/>
        </p:nvPicPr>
        <p:blipFill>
          <a:blip r:embed="rId2"/>
          <a:stretch>
            <a:fillRect/>
          </a:stretch>
        </p:blipFill>
        <p:spPr>
          <a:xfrm>
            <a:off x="1" y="306405"/>
            <a:ext cx="11961844" cy="6245190"/>
          </a:xfrm>
          <a:prstGeom prst="rect">
            <a:avLst/>
          </a:prstGeom>
        </p:spPr>
      </p:pic>
    </p:spTree>
    <p:extLst>
      <p:ext uri="{BB962C8B-B14F-4D97-AF65-F5344CB8AC3E}">
        <p14:creationId xmlns:p14="http://schemas.microsoft.com/office/powerpoint/2010/main" val="96726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D79337-C96D-4875-8CD5-29737F9EF81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A370E5D-51AA-4F86-89C3-3F6AABB486BE}"/>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F77756C-ABF6-49FE-B8A4-3E19673FD9A0}"/>
              </a:ext>
            </a:extLst>
          </p:cNvPr>
          <p:cNvPicPr>
            <a:picLocks noChangeAspect="1"/>
          </p:cNvPicPr>
          <p:nvPr/>
        </p:nvPicPr>
        <p:blipFill>
          <a:blip r:embed="rId2"/>
          <a:stretch>
            <a:fillRect/>
          </a:stretch>
        </p:blipFill>
        <p:spPr>
          <a:xfrm>
            <a:off x="0" y="306405"/>
            <a:ext cx="12192000" cy="6245190"/>
          </a:xfrm>
          <a:prstGeom prst="rect">
            <a:avLst/>
          </a:prstGeom>
        </p:spPr>
      </p:pic>
    </p:spTree>
    <p:extLst>
      <p:ext uri="{BB962C8B-B14F-4D97-AF65-F5344CB8AC3E}">
        <p14:creationId xmlns:p14="http://schemas.microsoft.com/office/powerpoint/2010/main" val="3839678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D039B4-0C31-441F-A474-825ABCCC17D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歷年 </a:t>
            </a:r>
            <a:r>
              <a:rPr lang="en-US" altLang="zh-TW" dirty="0">
                <a:latin typeface="微軟正黑體" panose="020B0604030504040204" pitchFamily="34" charset="-120"/>
              </a:rPr>
              <a:t>08-17(UTC+8)</a:t>
            </a:r>
            <a:r>
              <a:rPr lang="zh-TW" altLang="en-US" dirty="0">
                <a:latin typeface="微軟正黑體" panose="020B0604030504040204" pitchFamily="34" charset="-120"/>
                <a:ea typeface="微軟正黑體" panose="020B0604030504040204" pitchFamily="34" charset="-120"/>
              </a:rPr>
              <a:t>全台各季節戶外工作每小時休息時間趨勢</a:t>
            </a:r>
          </a:p>
        </p:txBody>
      </p:sp>
      <p:pic>
        <p:nvPicPr>
          <p:cNvPr id="6" name="圖片 5">
            <a:extLst>
              <a:ext uri="{FF2B5EF4-FFF2-40B4-BE49-F238E27FC236}">
                <a16:creationId xmlns:a16="http://schemas.microsoft.com/office/drawing/2014/main" id="{11912C39-F64D-4B7A-B132-118E22B33594}"/>
              </a:ext>
            </a:extLst>
          </p:cNvPr>
          <p:cNvPicPr>
            <a:picLocks noChangeAspect="1"/>
          </p:cNvPicPr>
          <p:nvPr/>
        </p:nvPicPr>
        <p:blipFill>
          <a:blip r:embed="rId3"/>
          <a:stretch>
            <a:fillRect/>
          </a:stretch>
        </p:blipFill>
        <p:spPr>
          <a:xfrm>
            <a:off x="161411" y="1783994"/>
            <a:ext cx="4632477" cy="4320000"/>
          </a:xfrm>
          <a:prstGeom prst="rect">
            <a:avLst/>
          </a:prstGeom>
        </p:spPr>
      </p:pic>
      <p:pic>
        <p:nvPicPr>
          <p:cNvPr id="7" name="圖片 6">
            <a:extLst>
              <a:ext uri="{FF2B5EF4-FFF2-40B4-BE49-F238E27FC236}">
                <a16:creationId xmlns:a16="http://schemas.microsoft.com/office/drawing/2014/main" id="{4B6E9648-2404-4A00-97BD-6EF9346D4007}"/>
              </a:ext>
            </a:extLst>
          </p:cNvPr>
          <p:cNvPicPr>
            <a:picLocks noChangeAspect="1"/>
          </p:cNvPicPr>
          <p:nvPr/>
        </p:nvPicPr>
        <p:blipFill>
          <a:blip r:embed="rId4"/>
          <a:stretch>
            <a:fillRect/>
          </a:stretch>
        </p:blipFill>
        <p:spPr>
          <a:xfrm>
            <a:off x="3807753" y="1783994"/>
            <a:ext cx="4632477" cy="4320000"/>
          </a:xfrm>
          <a:prstGeom prst="rect">
            <a:avLst/>
          </a:prstGeom>
        </p:spPr>
      </p:pic>
      <p:pic>
        <p:nvPicPr>
          <p:cNvPr id="8" name="圖片 7">
            <a:extLst>
              <a:ext uri="{FF2B5EF4-FFF2-40B4-BE49-F238E27FC236}">
                <a16:creationId xmlns:a16="http://schemas.microsoft.com/office/drawing/2014/main" id="{08D28166-DC54-40A7-B452-97F9CEC99B58}"/>
              </a:ext>
            </a:extLst>
          </p:cNvPr>
          <p:cNvPicPr>
            <a:picLocks noChangeAspect="1"/>
          </p:cNvPicPr>
          <p:nvPr/>
        </p:nvPicPr>
        <p:blipFill>
          <a:blip r:embed="rId5"/>
          <a:stretch>
            <a:fillRect/>
          </a:stretch>
        </p:blipFill>
        <p:spPr>
          <a:xfrm>
            <a:off x="7454095" y="1783994"/>
            <a:ext cx="4632477" cy="4320000"/>
          </a:xfrm>
          <a:prstGeom prst="rect">
            <a:avLst/>
          </a:prstGeom>
        </p:spPr>
      </p:pic>
    </p:spTree>
    <p:extLst>
      <p:ext uri="{BB962C8B-B14F-4D97-AF65-F5344CB8AC3E}">
        <p14:creationId xmlns:p14="http://schemas.microsoft.com/office/powerpoint/2010/main" val="1935487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5A526FD2-4A0D-46DE-BBEB-334B549F500D}"/>
              </a:ext>
            </a:extLst>
          </p:cNvPr>
          <p:cNvPicPr>
            <a:picLocks noChangeAspect="1"/>
          </p:cNvPicPr>
          <p:nvPr/>
        </p:nvPicPr>
        <p:blipFill>
          <a:blip r:embed="rId2"/>
          <a:stretch>
            <a:fillRect/>
          </a:stretch>
        </p:blipFill>
        <p:spPr>
          <a:xfrm>
            <a:off x="4455742" y="364046"/>
            <a:ext cx="2654457" cy="2160000"/>
          </a:xfrm>
          <a:prstGeom prst="rect">
            <a:avLst/>
          </a:prstGeom>
        </p:spPr>
      </p:pic>
      <p:pic>
        <p:nvPicPr>
          <p:cNvPr id="13" name="圖片 12">
            <a:extLst>
              <a:ext uri="{FF2B5EF4-FFF2-40B4-BE49-F238E27FC236}">
                <a16:creationId xmlns:a16="http://schemas.microsoft.com/office/drawing/2014/main" id="{0CFAD9FB-D844-45CF-9DD6-AE2F5EC6854B}"/>
              </a:ext>
            </a:extLst>
          </p:cNvPr>
          <p:cNvPicPr>
            <a:picLocks noChangeAspect="1"/>
          </p:cNvPicPr>
          <p:nvPr/>
        </p:nvPicPr>
        <p:blipFill>
          <a:blip r:embed="rId3"/>
          <a:stretch>
            <a:fillRect/>
          </a:stretch>
        </p:blipFill>
        <p:spPr>
          <a:xfrm>
            <a:off x="7123509" y="364046"/>
            <a:ext cx="2488555" cy="2160000"/>
          </a:xfrm>
          <a:prstGeom prst="rect">
            <a:avLst/>
          </a:prstGeom>
        </p:spPr>
      </p:pic>
      <p:pic>
        <p:nvPicPr>
          <p:cNvPr id="15" name="圖片 14">
            <a:extLst>
              <a:ext uri="{FF2B5EF4-FFF2-40B4-BE49-F238E27FC236}">
                <a16:creationId xmlns:a16="http://schemas.microsoft.com/office/drawing/2014/main" id="{C2C96073-9E71-447E-B4F2-3B078F9C815B}"/>
              </a:ext>
            </a:extLst>
          </p:cNvPr>
          <p:cNvPicPr>
            <a:picLocks noChangeAspect="1"/>
          </p:cNvPicPr>
          <p:nvPr/>
        </p:nvPicPr>
        <p:blipFill>
          <a:blip r:embed="rId4"/>
          <a:stretch>
            <a:fillRect/>
          </a:stretch>
        </p:blipFill>
        <p:spPr>
          <a:xfrm>
            <a:off x="9625374" y="364046"/>
            <a:ext cx="2566626" cy="2160000"/>
          </a:xfrm>
          <a:prstGeom prst="rect">
            <a:avLst/>
          </a:prstGeom>
        </p:spPr>
      </p:pic>
      <p:pic>
        <p:nvPicPr>
          <p:cNvPr id="6" name="圖片 5">
            <a:extLst>
              <a:ext uri="{FF2B5EF4-FFF2-40B4-BE49-F238E27FC236}">
                <a16:creationId xmlns:a16="http://schemas.microsoft.com/office/drawing/2014/main" id="{837A7662-3402-42B5-BEA2-21DBD90C966E}"/>
              </a:ext>
            </a:extLst>
          </p:cNvPr>
          <p:cNvPicPr>
            <a:picLocks noChangeAspect="1"/>
          </p:cNvPicPr>
          <p:nvPr/>
        </p:nvPicPr>
        <p:blipFill>
          <a:blip r:embed="rId5"/>
          <a:stretch>
            <a:fillRect/>
          </a:stretch>
        </p:blipFill>
        <p:spPr>
          <a:xfrm>
            <a:off x="4486203" y="2551954"/>
            <a:ext cx="2654458" cy="2160000"/>
          </a:xfrm>
          <a:prstGeom prst="rect">
            <a:avLst/>
          </a:prstGeom>
        </p:spPr>
      </p:pic>
      <p:pic>
        <p:nvPicPr>
          <p:cNvPr id="7" name="圖片 6">
            <a:extLst>
              <a:ext uri="{FF2B5EF4-FFF2-40B4-BE49-F238E27FC236}">
                <a16:creationId xmlns:a16="http://schemas.microsoft.com/office/drawing/2014/main" id="{8811B47C-A573-487D-AEFD-A2946F30E04F}"/>
              </a:ext>
            </a:extLst>
          </p:cNvPr>
          <p:cNvPicPr>
            <a:picLocks noChangeAspect="1"/>
          </p:cNvPicPr>
          <p:nvPr/>
        </p:nvPicPr>
        <p:blipFill>
          <a:blip r:embed="rId6"/>
          <a:stretch>
            <a:fillRect/>
          </a:stretch>
        </p:blipFill>
        <p:spPr>
          <a:xfrm>
            <a:off x="7058747" y="2538000"/>
            <a:ext cx="2566627" cy="2160000"/>
          </a:xfrm>
          <a:prstGeom prst="rect">
            <a:avLst/>
          </a:prstGeom>
        </p:spPr>
      </p:pic>
      <p:pic>
        <p:nvPicPr>
          <p:cNvPr id="8" name="圖片 7">
            <a:extLst>
              <a:ext uri="{FF2B5EF4-FFF2-40B4-BE49-F238E27FC236}">
                <a16:creationId xmlns:a16="http://schemas.microsoft.com/office/drawing/2014/main" id="{344F4C1C-14D2-40E2-8CBE-E40381CA56D7}"/>
              </a:ext>
            </a:extLst>
          </p:cNvPr>
          <p:cNvPicPr>
            <a:picLocks noChangeAspect="1"/>
          </p:cNvPicPr>
          <p:nvPr/>
        </p:nvPicPr>
        <p:blipFill>
          <a:blip r:embed="rId7"/>
          <a:stretch>
            <a:fillRect/>
          </a:stretch>
        </p:blipFill>
        <p:spPr>
          <a:xfrm>
            <a:off x="9543461" y="2551954"/>
            <a:ext cx="2654458" cy="2160000"/>
          </a:xfrm>
          <a:prstGeom prst="rect">
            <a:avLst/>
          </a:prstGeom>
        </p:spPr>
      </p:pic>
      <p:pic>
        <p:nvPicPr>
          <p:cNvPr id="9" name="圖片 8">
            <a:extLst>
              <a:ext uri="{FF2B5EF4-FFF2-40B4-BE49-F238E27FC236}">
                <a16:creationId xmlns:a16="http://schemas.microsoft.com/office/drawing/2014/main" id="{22916F99-7354-4746-AB39-F2310EDF37CF}"/>
              </a:ext>
            </a:extLst>
          </p:cNvPr>
          <p:cNvPicPr>
            <a:picLocks noChangeAspect="1"/>
          </p:cNvPicPr>
          <p:nvPr/>
        </p:nvPicPr>
        <p:blipFill>
          <a:blip r:embed="rId8"/>
          <a:stretch>
            <a:fillRect/>
          </a:stretch>
        </p:blipFill>
        <p:spPr>
          <a:xfrm>
            <a:off x="4455741" y="4698000"/>
            <a:ext cx="2654458" cy="2160000"/>
          </a:xfrm>
          <a:prstGeom prst="rect">
            <a:avLst/>
          </a:prstGeom>
        </p:spPr>
      </p:pic>
      <p:pic>
        <p:nvPicPr>
          <p:cNvPr id="11" name="圖片 10">
            <a:extLst>
              <a:ext uri="{FF2B5EF4-FFF2-40B4-BE49-F238E27FC236}">
                <a16:creationId xmlns:a16="http://schemas.microsoft.com/office/drawing/2014/main" id="{ED076F24-4B25-41F7-881C-85B5F1E54FB3}"/>
              </a:ext>
            </a:extLst>
          </p:cNvPr>
          <p:cNvPicPr>
            <a:picLocks noChangeAspect="1"/>
          </p:cNvPicPr>
          <p:nvPr/>
        </p:nvPicPr>
        <p:blipFill>
          <a:blip r:embed="rId9"/>
          <a:stretch>
            <a:fillRect/>
          </a:stretch>
        </p:blipFill>
        <p:spPr>
          <a:xfrm>
            <a:off x="7040557" y="4698000"/>
            <a:ext cx="2566627" cy="2160000"/>
          </a:xfrm>
          <a:prstGeom prst="rect">
            <a:avLst/>
          </a:prstGeom>
        </p:spPr>
      </p:pic>
      <p:pic>
        <p:nvPicPr>
          <p:cNvPr id="12" name="圖片 11">
            <a:extLst>
              <a:ext uri="{FF2B5EF4-FFF2-40B4-BE49-F238E27FC236}">
                <a16:creationId xmlns:a16="http://schemas.microsoft.com/office/drawing/2014/main" id="{A1E7CBB3-2015-4931-8901-81545ECB9D34}"/>
              </a:ext>
            </a:extLst>
          </p:cNvPr>
          <p:cNvPicPr>
            <a:picLocks noChangeAspect="1"/>
          </p:cNvPicPr>
          <p:nvPr/>
        </p:nvPicPr>
        <p:blipFill>
          <a:blip r:embed="rId10"/>
          <a:stretch>
            <a:fillRect/>
          </a:stretch>
        </p:blipFill>
        <p:spPr>
          <a:xfrm>
            <a:off x="9537542" y="4711954"/>
            <a:ext cx="2654458" cy="2160000"/>
          </a:xfrm>
          <a:prstGeom prst="rect">
            <a:avLst/>
          </a:prstGeom>
        </p:spPr>
      </p:pic>
      <p:sp>
        <p:nvSpPr>
          <p:cNvPr id="3" name="矩形 2">
            <a:extLst>
              <a:ext uri="{FF2B5EF4-FFF2-40B4-BE49-F238E27FC236}">
                <a16:creationId xmlns:a16="http://schemas.microsoft.com/office/drawing/2014/main" id="{3DA4BBCA-598A-48D9-B6EA-938A012021AE}"/>
              </a:ext>
            </a:extLst>
          </p:cNvPr>
          <p:cNvSpPr/>
          <p:nvPr/>
        </p:nvSpPr>
        <p:spPr>
          <a:xfrm>
            <a:off x="202162" y="1835678"/>
            <a:ext cx="3250164" cy="2862322"/>
          </a:xfrm>
          <a:prstGeom prst="rect">
            <a:avLst/>
          </a:prstGeom>
        </p:spPr>
        <p:txBody>
          <a:bodyPr wrap="square">
            <a:spAutoFit/>
          </a:bodyPr>
          <a:lstStyle/>
          <a:p>
            <a:r>
              <a:rPr lang="zh-TW" altLang="en-US" sz="3600" dirty="0">
                <a:latin typeface="微軟正黑體" panose="020B0604030504040204" pitchFamily="34" charset="-120"/>
              </a:rPr>
              <a:t>歷年 </a:t>
            </a:r>
            <a:endParaRPr lang="en-US" altLang="zh-TW" sz="3600" dirty="0">
              <a:latin typeface="微軟正黑體" panose="020B0604030504040204" pitchFamily="34" charset="-120"/>
            </a:endParaRPr>
          </a:p>
          <a:p>
            <a:r>
              <a:rPr lang="en-US" altLang="zh-TW" sz="3600" dirty="0">
                <a:latin typeface="微軟正黑體" panose="020B0604030504040204" pitchFamily="34" charset="-120"/>
              </a:rPr>
              <a:t>08-17(UTC+8)</a:t>
            </a:r>
            <a:r>
              <a:rPr lang="zh-TW" altLang="en-US" sz="3600" dirty="0">
                <a:latin typeface="微軟正黑體" panose="020B0604030504040204" pitchFamily="34" charset="-120"/>
              </a:rPr>
              <a:t> 各組測站</a:t>
            </a:r>
            <a:endParaRPr lang="en-US" altLang="zh-TW" sz="3600" dirty="0">
              <a:latin typeface="微軟正黑體" panose="020B0604030504040204" pitchFamily="34" charset="-120"/>
            </a:endParaRPr>
          </a:p>
          <a:p>
            <a:r>
              <a:rPr lang="zh-TW" altLang="en-US" sz="3600" dirty="0">
                <a:latin typeface="微軟正黑體" panose="020B0604030504040204" pitchFamily="34" charset="-120"/>
              </a:rPr>
              <a:t>平均每小時</a:t>
            </a:r>
            <a:endParaRPr lang="en-US" altLang="zh-TW" sz="3600" dirty="0">
              <a:latin typeface="微軟正黑體" panose="020B0604030504040204" pitchFamily="34" charset="-120"/>
            </a:endParaRPr>
          </a:p>
          <a:p>
            <a:r>
              <a:rPr lang="zh-TW" altLang="en-US" sz="3600" dirty="0">
                <a:latin typeface="微軟正黑體" panose="020B0604030504040204" pitchFamily="34" charset="-120"/>
              </a:rPr>
              <a:t>休息時間</a:t>
            </a:r>
            <a:r>
              <a:rPr lang="en-US" altLang="zh-TW" sz="3600" dirty="0">
                <a:latin typeface="微軟正黑體" panose="020B0604030504040204" pitchFamily="34" charset="-120"/>
              </a:rPr>
              <a:t>(</a:t>
            </a:r>
            <a:r>
              <a:rPr lang="zh-TW" altLang="en-US" sz="3600" dirty="0">
                <a:latin typeface="微軟正黑體" panose="020B0604030504040204" pitchFamily="34" charset="-120"/>
              </a:rPr>
              <a:t>分鐘</a:t>
            </a:r>
            <a:r>
              <a:rPr lang="en-US" altLang="zh-TW" sz="3600" dirty="0">
                <a:latin typeface="微軟正黑體" panose="020B0604030504040204" pitchFamily="34" charset="-120"/>
              </a:rPr>
              <a:t>)</a:t>
            </a:r>
            <a:endParaRPr lang="zh-TW" altLang="en-US" sz="3600" dirty="0"/>
          </a:p>
        </p:txBody>
      </p:sp>
      <p:sp>
        <p:nvSpPr>
          <p:cNvPr id="4" name="文字方塊 3">
            <a:extLst>
              <a:ext uri="{FF2B5EF4-FFF2-40B4-BE49-F238E27FC236}">
                <a16:creationId xmlns:a16="http://schemas.microsoft.com/office/drawing/2014/main" id="{7FB46FBB-E53D-43AA-8680-FACBEF741F09}"/>
              </a:ext>
            </a:extLst>
          </p:cNvPr>
          <p:cNvSpPr txBox="1"/>
          <p:nvPr/>
        </p:nvSpPr>
        <p:spPr>
          <a:xfrm>
            <a:off x="3452327" y="1259380"/>
            <a:ext cx="877163" cy="369332"/>
          </a:xfrm>
          <a:prstGeom prst="rect">
            <a:avLst/>
          </a:prstGeom>
          <a:noFill/>
        </p:spPr>
        <p:txBody>
          <a:bodyPr wrap="none" rtlCol="0">
            <a:spAutoFit/>
          </a:bodyPr>
          <a:lstStyle/>
          <a:p>
            <a:r>
              <a:rPr lang="zh-TW" altLang="en-US" dirty="0"/>
              <a:t>輕工作</a:t>
            </a:r>
          </a:p>
        </p:txBody>
      </p:sp>
      <p:sp>
        <p:nvSpPr>
          <p:cNvPr id="17" name="文字方塊 16">
            <a:extLst>
              <a:ext uri="{FF2B5EF4-FFF2-40B4-BE49-F238E27FC236}">
                <a16:creationId xmlns:a16="http://schemas.microsoft.com/office/drawing/2014/main" id="{F1A461B4-067F-4358-88FF-C019272335BA}"/>
              </a:ext>
            </a:extLst>
          </p:cNvPr>
          <p:cNvSpPr txBox="1"/>
          <p:nvPr/>
        </p:nvSpPr>
        <p:spPr>
          <a:xfrm>
            <a:off x="3458246" y="3447288"/>
            <a:ext cx="877163" cy="369332"/>
          </a:xfrm>
          <a:prstGeom prst="rect">
            <a:avLst/>
          </a:prstGeom>
          <a:noFill/>
        </p:spPr>
        <p:txBody>
          <a:bodyPr wrap="none" rtlCol="0">
            <a:spAutoFit/>
          </a:bodyPr>
          <a:lstStyle/>
          <a:p>
            <a:r>
              <a:rPr lang="zh-TW" altLang="en-US" dirty="0"/>
              <a:t>中工作</a:t>
            </a:r>
          </a:p>
        </p:txBody>
      </p:sp>
      <p:sp>
        <p:nvSpPr>
          <p:cNvPr id="18" name="文字方塊 17">
            <a:extLst>
              <a:ext uri="{FF2B5EF4-FFF2-40B4-BE49-F238E27FC236}">
                <a16:creationId xmlns:a16="http://schemas.microsoft.com/office/drawing/2014/main" id="{8BE6CD18-AC6F-4416-B455-C9744A4D260D}"/>
              </a:ext>
            </a:extLst>
          </p:cNvPr>
          <p:cNvSpPr txBox="1"/>
          <p:nvPr/>
        </p:nvSpPr>
        <p:spPr>
          <a:xfrm>
            <a:off x="3452326" y="5607288"/>
            <a:ext cx="877163" cy="369332"/>
          </a:xfrm>
          <a:prstGeom prst="rect">
            <a:avLst/>
          </a:prstGeom>
          <a:noFill/>
        </p:spPr>
        <p:txBody>
          <a:bodyPr wrap="none" rtlCol="0">
            <a:spAutoFit/>
          </a:bodyPr>
          <a:lstStyle/>
          <a:p>
            <a:r>
              <a:rPr lang="zh-TW" altLang="en-US" dirty="0"/>
              <a:t>重工作</a:t>
            </a:r>
          </a:p>
        </p:txBody>
      </p:sp>
      <p:sp>
        <p:nvSpPr>
          <p:cNvPr id="19" name="文字方塊 18">
            <a:extLst>
              <a:ext uri="{FF2B5EF4-FFF2-40B4-BE49-F238E27FC236}">
                <a16:creationId xmlns:a16="http://schemas.microsoft.com/office/drawing/2014/main" id="{C0A043CB-5F84-4A1A-974A-9E41FFBD7516}"/>
              </a:ext>
            </a:extLst>
          </p:cNvPr>
          <p:cNvSpPr txBox="1"/>
          <p:nvPr/>
        </p:nvSpPr>
        <p:spPr>
          <a:xfrm>
            <a:off x="5344388" y="50296"/>
            <a:ext cx="646331" cy="369332"/>
          </a:xfrm>
          <a:prstGeom prst="rect">
            <a:avLst/>
          </a:prstGeom>
          <a:noFill/>
        </p:spPr>
        <p:txBody>
          <a:bodyPr wrap="none" rtlCol="0">
            <a:spAutoFit/>
          </a:bodyPr>
          <a:lstStyle/>
          <a:p>
            <a:r>
              <a:rPr lang="zh-TW" altLang="en-US" dirty="0"/>
              <a:t>春季</a:t>
            </a:r>
          </a:p>
        </p:txBody>
      </p:sp>
      <p:sp>
        <p:nvSpPr>
          <p:cNvPr id="20" name="文字方塊 19">
            <a:extLst>
              <a:ext uri="{FF2B5EF4-FFF2-40B4-BE49-F238E27FC236}">
                <a16:creationId xmlns:a16="http://schemas.microsoft.com/office/drawing/2014/main" id="{9F1FD9EE-0A9C-4D59-9AD0-3087797F1644}"/>
              </a:ext>
            </a:extLst>
          </p:cNvPr>
          <p:cNvSpPr txBox="1"/>
          <p:nvPr/>
        </p:nvSpPr>
        <p:spPr>
          <a:xfrm>
            <a:off x="7885288" y="50296"/>
            <a:ext cx="646331" cy="369332"/>
          </a:xfrm>
          <a:prstGeom prst="rect">
            <a:avLst/>
          </a:prstGeom>
          <a:noFill/>
        </p:spPr>
        <p:txBody>
          <a:bodyPr wrap="none" rtlCol="0">
            <a:spAutoFit/>
          </a:bodyPr>
          <a:lstStyle/>
          <a:p>
            <a:r>
              <a:rPr lang="zh-TW" altLang="en-US" dirty="0"/>
              <a:t>夏季</a:t>
            </a:r>
          </a:p>
        </p:txBody>
      </p:sp>
      <p:sp>
        <p:nvSpPr>
          <p:cNvPr id="21" name="文字方塊 20">
            <a:extLst>
              <a:ext uri="{FF2B5EF4-FFF2-40B4-BE49-F238E27FC236}">
                <a16:creationId xmlns:a16="http://schemas.microsoft.com/office/drawing/2014/main" id="{BEA5D6DD-CB45-452A-B34E-1BC52489B69B}"/>
              </a:ext>
            </a:extLst>
          </p:cNvPr>
          <p:cNvSpPr txBox="1"/>
          <p:nvPr/>
        </p:nvSpPr>
        <p:spPr>
          <a:xfrm>
            <a:off x="10541605" y="53939"/>
            <a:ext cx="646331" cy="369332"/>
          </a:xfrm>
          <a:prstGeom prst="rect">
            <a:avLst/>
          </a:prstGeom>
          <a:noFill/>
        </p:spPr>
        <p:txBody>
          <a:bodyPr wrap="none" rtlCol="0">
            <a:spAutoFit/>
          </a:bodyPr>
          <a:lstStyle/>
          <a:p>
            <a:r>
              <a:rPr lang="zh-TW" altLang="en-US" dirty="0"/>
              <a:t>秋季</a:t>
            </a:r>
          </a:p>
        </p:txBody>
      </p:sp>
    </p:spTree>
    <p:extLst>
      <p:ext uri="{BB962C8B-B14F-4D97-AF65-F5344CB8AC3E}">
        <p14:creationId xmlns:p14="http://schemas.microsoft.com/office/powerpoint/2010/main" val="4006008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94F69-F0FD-45AB-AFD7-6267AC2E93A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DA34180-055F-4B31-A221-AF2A32F484A3}"/>
              </a:ext>
            </a:extLst>
          </p:cNvPr>
          <p:cNvSpPr>
            <a:spLocks noGrp="1"/>
          </p:cNvSpPr>
          <p:nvPr>
            <p:ph idx="1"/>
          </p:nvPr>
        </p:nvSpPr>
        <p:spPr/>
        <p:txBody>
          <a:bodyPr/>
          <a:lstStyle/>
          <a:p>
            <a:endParaRPr lang="zh-TW" altLang="en-US"/>
          </a:p>
        </p:txBody>
      </p:sp>
      <p:sp>
        <p:nvSpPr>
          <p:cNvPr id="7" name="AutoShape 2" descr="http://127.0.0.1:47289/graphics/plot_zoom_png?width=724&amp;height=519">
            <a:extLst>
              <a:ext uri="{FF2B5EF4-FFF2-40B4-BE49-F238E27FC236}">
                <a16:creationId xmlns:a16="http://schemas.microsoft.com/office/drawing/2014/main" id="{EACDA1B7-16F7-4F48-B91C-77EB4ADFC3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 name="圖片 9">
            <a:extLst>
              <a:ext uri="{FF2B5EF4-FFF2-40B4-BE49-F238E27FC236}">
                <a16:creationId xmlns:a16="http://schemas.microsoft.com/office/drawing/2014/main" id="{4F47B3B9-A941-464E-8BF1-721D6DF0DF25}"/>
              </a:ext>
            </a:extLst>
          </p:cNvPr>
          <p:cNvPicPr>
            <a:picLocks noChangeAspect="1"/>
          </p:cNvPicPr>
          <p:nvPr/>
        </p:nvPicPr>
        <p:blipFill>
          <a:blip r:embed="rId3"/>
          <a:stretch>
            <a:fillRect/>
          </a:stretch>
        </p:blipFill>
        <p:spPr>
          <a:xfrm>
            <a:off x="614502" y="3420000"/>
            <a:ext cx="4309595" cy="3420000"/>
          </a:xfrm>
          <a:prstGeom prst="rect">
            <a:avLst/>
          </a:prstGeom>
        </p:spPr>
      </p:pic>
      <p:pic>
        <p:nvPicPr>
          <p:cNvPr id="9" name="圖片 8">
            <a:extLst>
              <a:ext uri="{FF2B5EF4-FFF2-40B4-BE49-F238E27FC236}">
                <a16:creationId xmlns:a16="http://schemas.microsoft.com/office/drawing/2014/main" id="{58B80514-08B3-4DC5-BCDB-B8C95D267A41}"/>
              </a:ext>
            </a:extLst>
          </p:cNvPr>
          <p:cNvPicPr>
            <a:picLocks noChangeAspect="1"/>
          </p:cNvPicPr>
          <p:nvPr/>
        </p:nvPicPr>
        <p:blipFill>
          <a:blip r:embed="rId4"/>
          <a:stretch>
            <a:fillRect/>
          </a:stretch>
        </p:blipFill>
        <p:spPr>
          <a:xfrm>
            <a:off x="3746150" y="3438000"/>
            <a:ext cx="4309595" cy="3420000"/>
          </a:xfrm>
          <a:prstGeom prst="rect">
            <a:avLst/>
          </a:prstGeom>
        </p:spPr>
      </p:pic>
      <p:pic>
        <p:nvPicPr>
          <p:cNvPr id="8" name="圖片 7">
            <a:extLst>
              <a:ext uri="{FF2B5EF4-FFF2-40B4-BE49-F238E27FC236}">
                <a16:creationId xmlns:a16="http://schemas.microsoft.com/office/drawing/2014/main" id="{2E971160-8A9D-4732-AFC1-CA9166928333}"/>
              </a:ext>
            </a:extLst>
          </p:cNvPr>
          <p:cNvPicPr>
            <a:picLocks noChangeAspect="1"/>
          </p:cNvPicPr>
          <p:nvPr/>
        </p:nvPicPr>
        <p:blipFill>
          <a:blip r:embed="rId5"/>
          <a:stretch>
            <a:fillRect/>
          </a:stretch>
        </p:blipFill>
        <p:spPr>
          <a:xfrm>
            <a:off x="6964558" y="3438000"/>
            <a:ext cx="4309595" cy="3420000"/>
          </a:xfrm>
          <a:prstGeom prst="rect">
            <a:avLst/>
          </a:prstGeom>
        </p:spPr>
      </p:pic>
      <p:pic>
        <p:nvPicPr>
          <p:cNvPr id="11" name="圖片 10">
            <a:extLst>
              <a:ext uri="{FF2B5EF4-FFF2-40B4-BE49-F238E27FC236}">
                <a16:creationId xmlns:a16="http://schemas.microsoft.com/office/drawing/2014/main" id="{5C3BF13B-9922-45EC-99D7-8CF9EF245869}"/>
              </a:ext>
            </a:extLst>
          </p:cNvPr>
          <p:cNvPicPr>
            <a:picLocks noChangeAspect="1"/>
          </p:cNvPicPr>
          <p:nvPr/>
        </p:nvPicPr>
        <p:blipFill>
          <a:blip r:embed="rId6"/>
          <a:stretch>
            <a:fillRect/>
          </a:stretch>
        </p:blipFill>
        <p:spPr>
          <a:xfrm>
            <a:off x="448095" y="9000"/>
            <a:ext cx="4770867" cy="3420000"/>
          </a:xfrm>
          <a:prstGeom prst="rect">
            <a:avLst/>
          </a:prstGeom>
        </p:spPr>
      </p:pic>
      <p:pic>
        <p:nvPicPr>
          <p:cNvPr id="12" name="圖片 11">
            <a:extLst>
              <a:ext uri="{FF2B5EF4-FFF2-40B4-BE49-F238E27FC236}">
                <a16:creationId xmlns:a16="http://schemas.microsoft.com/office/drawing/2014/main" id="{53EDEB3F-B204-4CD0-B9F4-DFBE987EEBE7}"/>
              </a:ext>
            </a:extLst>
          </p:cNvPr>
          <p:cNvPicPr>
            <a:picLocks noChangeAspect="1"/>
          </p:cNvPicPr>
          <p:nvPr/>
        </p:nvPicPr>
        <p:blipFill>
          <a:blip r:embed="rId7"/>
          <a:stretch>
            <a:fillRect/>
          </a:stretch>
        </p:blipFill>
        <p:spPr>
          <a:xfrm>
            <a:off x="3666503" y="0"/>
            <a:ext cx="4770867" cy="3420000"/>
          </a:xfrm>
          <a:prstGeom prst="rect">
            <a:avLst/>
          </a:prstGeom>
        </p:spPr>
      </p:pic>
      <p:pic>
        <p:nvPicPr>
          <p:cNvPr id="13" name="圖片 12">
            <a:extLst>
              <a:ext uri="{FF2B5EF4-FFF2-40B4-BE49-F238E27FC236}">
                <a16:creationId xmlns:a16="http://schemas.microsoft.com/office/drawing/2014/main" id="{F781F13B-8B30-472B-BA13-A5794938BB11}"/>
              </a:ext>
            </a:extLst>
          </p:cNvPr>
          <p:cNvPicPr>
            <a:picLocks noChangeAspect="1"/>
          </p:cNvPicPr>
          <p:nvPr/>
        </p:nvPicPr>
        <p:blipFill>
          <a:blip r:embed="rId8"/>
          <a:stretch>
            <a:fillRect/>
          </a:stretch>
        </p:blipFill>
        <p:spPr>
          <a:xfrm>
            <a:off x="6973038" y="18000"/>
            <a:ext cx="4770867" cy="3420000"/>
          </a:xfrm>
          <a:prstGeom prst="rect">
            <a:avLst/>
          </a:prstGeom>
        </p:spPr>
      </p:pic>
    </p:spTree>
    <p:extLst>
      <p:ext uri="{BB962C8B-B14F-4D97-AF65-F5344CB8AC3E}">
        <p14:creationId xmlns:p14="http://schemas.microsoft.com/office/powerpoint/2010/main" val="358573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2B18BCC-CF9B-495A-8697-5D592F942E85}"/>
              </a:ext>
            </a:extLst>
          </p:cNvPr>
          <p:cNvSpPr>
            <a:spLocks noGrp="1"/>
          </p:cNvSpPr>
          <p:nvPr>
            <p:ph type="title"/>
          </p:nvPr>
        </p:nvSpPr>
        <p:spPr>
          <a:xfrm>
            <a:off x="838200" y="585216"/>
            <a:ext cx="10515600" cy="1325563"/>
          </a:xfrm>
        </p:spPr>
        <p:txBody>
          <a:bodyPr>
            <a:normAutofit/>
          </a:bodyPr>
          <a:lstStyle/>
          <a:p>
            <a:r>
              <a:rPr lang="en-US" altLang="zh-TW" dirty="0">
                <a:solidFill>
                  <a:schemeClr val="bg1"/>
                </a:solidFill>
              </a:rPr>
              <a:t>Estimate WBGT</a:t>
            </a:r>
            <a:endParaRPr lang="zh-TW" altLang="en-US" dirty="0">
              <a:solidFill>
                <a:schemeClr val="bg1"/>
              </a:solidFill>
            </a:endParaRPr>
          </a:p>
        </p:txBody>
      </p:sp>
      <p:pic>
        <p:nvPicPr>
          <p:cNvPr id="11" name="圖片 10">
            <a:extLst>
              <a:ext uri="{FF2B5EF4-FFF2-40B4-BE49-F238E27FC236}">
                <a16:creationId xmlns:a16="http://schemas.microsoft.com/office/drawing/2014/main" id="{0896A10E-F11F-4965-8299-975D38048DF7}"/>
              </a:ext>
            </a:extLst>
          </p:cNvPr>
          <p:cNvPicPr>
            <a:picLocks noChangeAspect="1"/>
          </p:cNvPicPr>
          <p:nvPr/>
        </p:nvPicPr>
        <p:blipFill rotWithShape="1">
          <a:blip r:embed="rId2">
            <a:extLst>
              <a:ext uri="{28A0092B-C50C-407E-A947-70E740481C1C}">
                <a14:useLocalDpi xmlns:a14="http://schemas.microsoft.com/office/drawing/2010/main" val="0"/>
              </a:ext>
            </a:extLst>
          </a:blip>
          <a:srcRect l="-421" r="-140"/>
          <a:stretch/>
        </p:blipFill>
        <p:spPr>
          <a:xfrm>
            <a:off x="2764971" y="2612599"/>
            <a:ext cx="6662057" cy="3660185"/>
          </a:xfrm>
          <a:prstGeom prst="rect">
            <a:avLst/>
          </a:prstGeom>
        </p:spPr>
      </p:pic>
      <p:sp>
        <p:nvSpPr>
          <p:cNvPr id="3" name="內容版面配置區 2">
            <a:extLst>
              <a:ext uri="{FF2B5EF4-FFF2-40B4-BE49-F238E27FC236}">
                <a16:creationId xmlns:a16="http://schemas.microsoft.com/office/drawing/2014/main" id="{129C4285-8F4F-4BCE-ABB3-40CC06D7F933}"/>
              </a:ext>
            </a:extLst>
          </p:cNvPr>
          <p:cNvSpPr>
            <a:spLocks noGrp="1"/>
          </p:cNvSpPr>
          <p:nvPr>
            <p:ph idx="1"/>
          </p:nvPr>
        </p:nvSpPr>
        <p:spPr>
          <a:xfrm>
            <a:off x="10823510" y="2516777"/>
            <a:ext cx="527242" cy="3660185"/>
          </a:xfrm>
        </p:spPr>
        <p:txBody>
          <a:bodyPr anchor="ctr">
            <a:normAutofit/>
          </a:bodyPr>
          <a:lstStyle/>
          <a:p>
            <a:endParaRPr lang="zh-TW" altLang="en-US" sz="2200" dirty="0"/>
          </a:p>
        </p:txBody>
      </p:sp>
    </p:spTree>
    <p:extLst>
      <p:ext uri="{BB962C8B-B14F-4D97-AF65-F5344CB8AC3E}">
        <p14:creationId xmlns:p14="http://schemas.microsoft.com/office/powerpoint/2010/main" val="337547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42D6BB0-7011-4295-A008-D2C63D94F9F7}"/>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altLang="zh-TW" sz="5800" kern="1200" dirty="0">
                <a:solidFill>
                  <a:schemeClr val="tx1"/>
                </a:solidFill>
                <a:latin typeface="微軟正黑體" panose="020B0604030504040204" pitchFamily="34" charset="-120"/>
                <a:ea typeface="微軟正黑體" panose="020B0604030504040204" pitchFamily="34" charset="-120"/>
              </a:rPr>
              <a:t>WBGT</a:t>
            </a:r>
            <a:r>
              <a:rPr lang="zh-TW" altLang="en-US" sz="5800" kern="1200" dirty="0">
                <a:solidFill>
                  <a:schemeClr val="tx1"/>
                </a:solidFill>
                <a:latin typeface="微軟正黑體" panose="020B0604030504040204" pitchFamily="34" charset="-120"/>
                <a:ea typeface="微軟正黑體" panose="020B0604030504040204" pitchFamily="34" charset="-120"/>
              </a:rPr>
              <a:t>之應用</a:t>
            </a:r>
            <a:endParaRPr lang="en-US" altLang="zh-TW" sz="5800" kern="1200" dirty="0">
              <a:solidFill>
                <a:schemeClr val="tx1"/>
              </a:solidFill>
              <a:latin typeface="微軟正黑體" panose="020B0604030504040204" pitchFamily="34" charset="-120"/>
              <a:ea typeface="微軟正黑體" panose="020B0604030504040204" pitchFamily="34" charset="-120"/>
            </a:endParaRPr>
          </a:p>
        </p:txBody>
      </p:sp>
      <p:sp>
        <p:nvSpPr>
          <p:cNvPr id="3" name="文字版面配置區 2">
            <a:extLst>
              <a:ext uri="{FF2B5EF4-FFF2-40B4-BE49-F238E27FC236}">
                <a16:creationId xmlns:a16="http://schemas.microsoft.com/office/drawing/2014/main" id="{2034DB58-4F52-421C-9AF7-96CB4C7EF42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altLang="zh-TW" sz="2400" kern="1200">
              <a:solidFill>
                <a:schemeClr val="accent1">
                  <a:lumMod val="60000"/>
                  <a:lumOff val="40000"/>
                </a:schemeClr>
              </a:solidFill>
              <a:latin typeface="+mn-lt"/>
              <a:ea typeface="+mn-ea"/>
              <a:cs typeface="+mn-cs"/>
            </a:endParaRPr>
          </a:p>
        </p:txBody>
      </p:sp>
      <p:cxnSp>
        <p:nvCxnSpPr>
          <p:cNvPr id="7"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80259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E81AED-0393-40F6-92C0-F91B5D5C4506}"/>
              </a:ext>
            </a:extLst>
          </p:cNvPr>
          <p:cNvSpPr>
            <a:spLocks noGrp="1"/>
          </p:cNvSpPr>
          <p:nvPr>
            <p:ph type="title"/>
          </p:nvPr>
        </p:nvSpPr>
        <p:spPr>
          <a:xfrm>
            <a:off x="838200" y="365125"/>
            <a:ext cx="10515600" cy="1325563"/>
          </a:xfrm>
        </p:spPr>
        <p:txBody>
          <a:bodyPr/>
          <a:lstStyle/>
          <a:p>
            <a:endParaRPr lang="zh-TW" altLang="en-US"/>
          </a:p>
        </p:txBody>
      </p:sp>
      <p:sp>
        <p:nvSpPr>
          <p:cNvPr id="3" name="內容版面配置區 2">
            <a:extLst>
              <a:ext uri="{FF2B5EF4-FFF2-40B4-BE49-F238E27FC236}">
                <a16:creationId xmlns:a16="http://schemas.microsoft.com/office/drawing/2014/main" id="{8B4BDC0C-6878-4D34-93C9-9E86A2E4CD6B}"/>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4CC5B5F-A7F0-40C3-9402-E1976DD20033}"/>
              </a:ext>
            </a:extLst>
          </p:cNvPr>
          <p:cNvPicPr>
            <a:picLocks noChangeAspect="1"/>
          </p:cNvPicPr>
          <p:nvPr/>
        </p:nvPicPr>
        <p:blipFill>
          <a:blip r:embed="rId2"/>
          <a:stretch>
            <a:fillRect/>
          </a:stretch>
        </p:blipFill>
        <p:spPr>
          <a:xfrm>
            <a:off x="0" y="0"/>
            <a:ext cx="7919169" cy="6858000"/>
          </a:xfrm>
          <a:prstGeom prst="rect">
            <a:avLst/>
          </a:prstGeom>
        </p:spPr>
      </p:pic>
      <p:graphicFrame>
        <p:nvGraphicFramePr>
          <p:cNvPr id="7" name="內容版面配置區 3">
            <a:extLst>
              <a:ext uri="{FF2B5EF4-FFF2-40B4-BE49-F238E27FC236}">
                <a16:creationId xmlns:a16="http://schemas.microsoft.com/office/drawing/2014/main" id="{FAAED118-8A5A-498E-ABEF-83161D73FCEE}"/>
              </a:ext>
            </a:extLst>
          </p:cNvPr>
          <p:cNvGraphicFramePr>
            <a:graphicFrameLocks/>
          </p:cNvGraphicFramePr>
          <p:nvPr>
            <p:extLst>
              <p:ext uri="{D42A27DB-BD31-4B8C-83A1-F6EECF244321}">
                <p14:modId xmlns:p14="http://schemas.microsoft.com/office/powerpoint/2010/main" val="2372829802"/>
              </p:ext>
            </p:extLst>
          </p:nvPr>
        </p:nvGraphicFramePr>
        <p:xfrm>
          <a:off x="8546839" y="2331720"/>
          <a:ext cx="3124202" cy="2468880"/>
        </p:xfrm>
        <a:graphic>
          <a:graphicData uri="http://schemas.openxmlformats.org/drawingml/2006/table">
            <a:tbl>
              <a:tblPr/>
              <a:tblGrid>
                <a:gridCol w="1562101">
                  <a:extLst>
                    <a:ext uri="{9D8B030D-6E8A-4147-A177-3AD203B41FA5}">
                      <a16:colId xmlns:a16="http://schemas.microsoft.com/office/drawing/2014/main" val="889865322"/>
                    </a:ext>
                  </a:extLst>
                </a:gridCol>
                <a:gridCol w="1562101">
                  <a:extLst>
                    <a:ext uri="{9D8B030D-6E8A-4147-A177-3AD203B41FA5}">
                      <a16:colId xmlns:a16="http://schemas.microsoft.com/office/drawing/2014/main" val="3479285402"/>
                    </a:ext>
                  </a:extLst>
                </a:gridCol>
              </a:tblGrid>
              <a:tr h="0">
                <a:tc>
                  <a:txBody>
                    <a:bodyPr/>
                    <a:lstStyle/>
                    <a:p>
                      <a:pPr algn="ctr"/>
                      <a:r>
                        <a:rPr lang="en-US" dirty="0">
                          <a:effectLst/>
                        </a:rPr>
                        <a:t>WBGT（°C）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TW" altLang="en-US" dirty="0">
                          <a:effectLst/>
                        </a:rPr>
                        <a:t>旗色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931957908"/>
                  </a:ext>
                </a:extLst>
              </a:tr>
              <a:tr h="0">
                <a:tc>
                  <a:txBody>
                    <a:bodyPr/>
                    <a:lstStyle/>
                    <a:p>
                      <a:r>
                        <a:rPr lang="zh-TW" altLang="en-US" dirty="0">
                          <a:effectLst/>
                        </a:rPr>
                        <a:t>≤</a:t>
                      </a:r>
                      <a:r>
                        <a:rPr lang="en-US" altLang="zh-TW" dirty="0">
                          <a:effectLst/>
                        </a:rPr>
                        <a:t>25.6–27.7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000000"/>
                          </a:solidFill>
                          <a:effectLst/>
                        </a:rPr>
                        <a:t>白色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3024816729"/>
                  </a:ext>
                </a:extLst>
              </a:tr>
              <a:tr h="0">
                <a:tc>
                  <a:txBody>
                    <a:bodyPr/>
                    <a:lstStyle/>
                    <a:p>
                      <a:r>
                        <a:rPr lang="en-US" altLang="zh-TW" dirty="0">
                          <a:effectLst/>
                        </a:rPr>
                        <a:t>27.8–29.4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000000"/>
                          </a:solidFill>
                          <a:effectLst/>
                        </a:rPr>
                        <a:t>綠色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32CD32"/>
                    </a:solidFill>
                  </a:tcPr>
                </a:tc>
                <a:extLst>
                  <a:ext uri="{0D108BD9-81ED-4DB2-BD59-A6C34878D82A}">
                    <a16:rowId xmlns:a16="http://schemas.microsoft.com/office/drawing/2014/main" val="4080106940"/>
                  </a:ext>
                </a:extLst>
              </a:tr>
              <a:tr h="0">
                <a:tc>
                  <a:txBody>
                    <a:bodyPr/>
                    <a:lstStyle/>
                    <a:p>
                      <a:r>
                        <a:rPr lang="en-US" altLang="zh-TW" dirty="0">
                          <a:effectLst/>
                        </a:rPr>
                        <a:t>29.5–31.0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000000"/>
                          </a:solidFill>
                          <a:effectLst/>
                        </a:rPr>
                        <a:t>黃色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00"/>
                    </a:solidFill>
                  </a:tcPr>
                </a:tc>
                <a:extLst>
                  <a:ext uri="{0D108BD9-81ED-4DB2-BD59-A6C34878D82A}">
                    <a16:rowId xmlns:a16="http://schemas.microsoft.com/office/drawing/2014/main" val="2387218553"/>
                  </a:ext>
                </a:extLst>
              </a:tr>
              <a:tr h="0">
                <a:tc>
                  <a:txBody>
                    <a:bodyPr/>
                    <a:lstStyle/>
                    <a:p>
                      <a:r>
                        <a:rPr lang="en-US" altLang="zh-TW" dirty="0">
                          <a:effectLst/>
                        </a:rPr>
                        <a:t>31.1–32.1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FFFFFF"/>
                          </a:solidFill>
                          <a:effectLst/>
                        </a:rPr>
                        <a:t>紅</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0000"/>
                    </a:solidFill>
                  </a:tcPr>
                </a:tc>
                <a:extLst>
                  <a:ext uri="{0D108BD9-81ED-4DB2-BD59-A6C34878D82A}">
                    <a16:rowId xmlns:a16="http://schemas.microsoft.com/office/drawing/2014/main" val="2841320160"/>
                  </a:ext>
                </a:extLst>
              </a:tr>
              <a:tr h="0">
                <a:tc>
                  <a:txBody>
                    <a:bodyPr/>
                    <a:lstStyle/>
                    <a:p>
                      <a:r>
                        <a:rPr lang="zh-TW" altLang="en-US" dirty="0">
                          <a:effectLst/>
                        </a:rPr>
                        <a:t>≥</a:t>
                      </a:r>
                      <a:r>
                        <a:rPr lang="en-US" altLang="zh-TW" dirty="0">
                          <a:effectLst/>
                        </a:rPr>
                        <a:t>32.2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dirty="0">
                          <a:solidFill>
                            <a:srgbClr val="FFFFFF"/>
                          </a:solidFill>
                          <a:effectLst/>
                        </a:rPr>
                        <a:t>黑色</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000000"/>
                    </a:solidFill>
                  </a:tcPr>
                </a:tc>
                <a:extLst>
                  <a:ext uri="{0D108BD9-81ED-4DB2-BD59-A6C34878D82A}">
                    <a16:rowId xmlns:a16="http://schemas.microsoft.com/office/drawing/2014/main" val="697785227"/>
                  </a:ext>
                </a:extLst>
              </a:tr>
            </a:tbl>
          </a:graphicData>
        </a:graphic>
      </p:graphicFrame>
    </p:spTree>
    <p:extLst>
      <p:ext uri="{BB962C8B-B14F-4D97-AF65-F5344CB8AC3E}">
        <p14:creationId xmlns:p14="http://schemas.microsoft.com/office/powerpoint/2010/main" val="796177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1">
            <a:extLst>
              <a:ext uri="{FF2B5EF4-FFF2-40B4-BE49-F238E27FC236}">
                <a16:creationId xmlns:a16="http://schemas.microsoft.com/office/drawing/2014/main" id="{B6FD9305-04CD-49A5-BA5E-054CEE8D3994}"/>
              </a:ext>
            </a:extLst>
          </p:cNvPr>
          <p:cNvSpPr>
            <a:spLocks noGrp="1"/>
          </p:cNvSpPr>
          <p:nvPr>
            <p:ph type="title"/>
          </p:nvPr>
        </p:nvSpPr>
        <p:spPr>
          <a:xfrm>
            <a:off x="838200" y="585216"/>
            <a:ext cx="10515600" cy="1325563"/>
          </a:xfrm>
        </p:spPr>
        <p:txBody>
          <a:bodyPr>
            <a:normAutofit/>
          </a:bodyPr>
          <a:lstStyle/>
          <a:p>
            <a:r>
              <a:rPr lang="en-US" altLang="zh-TW">
                <a:solidFill>
                  <a:srgbClr val="FFFFFF"/>
                </a:solidFill>
              </a:rPr>
              <a:t>American Conference of Governmental Industrial Hygienists (ACGIH)</a:t>
            </a:r>
            <a:endParaRPr lang="zh-TW" altLang="en-US">
              <a:solidFill>
                <a:srgbClr val="FFFFFF"/>
              </a:solidFill>
            </a:endParaRPr>
          </a:p>
        </p:txBody>
      </p:sp>
      <p:pic>
        <p:nvPicPr>
          <p:cNvPr id="6" name="圖片 5">
            <a:extLst>
              <a:ext uri="{FF2B5EF4-FFF2-40B4-BE49-F238E27FC236}">
                <a16:creationId xmlns:a16="http://schemas.microsoft.com/office/drawing/2014/main" id="{3557F982-0AED-4414-AAB8-6CB6F9E55DAF}"/>
              </a:ext>
            </a:extLst>
          </p:cNvPr>
          <p:cNvPicPr>
            <a:picLocks noChangeAspect="1"/>
          </p:cNvPicPr>
          <p:nvPr/>
        </p:nvPicPr>
        <p:blipFill rotWithShape="1">
          <a:blip r:embed="rId2"/>
          <a:srcRect l="-344" r="32"/>
          <a:stretch/>
        </p:blipFill>
        <p:spPr>
          <a:xfrm>
            <a:off x="681136" y="2921397"/>
            <a:ext cx="6531428" cy="3255565"/>
          </a:xfrm>
          <a:prstGeom prst="rect">
            <a:avLst/>
          </a:prstGeom>
        </p:spPr>
      </p:pic>
      <p:sp>
        <p:nvSpPr>
          <p:cNvPr id="5" name="內容版面配置區 2">
            <a:extLst>
              <a:ext uri="{FF2B5EF4-FFF2-40B4-BE49-F238E27FC236}">
                <a16:creationId xmlns:a16="http://schemas.microsoft.com/office/drawing/2014/main" id="{DCB7A094-FD9C-4310-8729-1EF6D6B189C3}"/>
              </a:ext>
            </a:extLst>
          </p:cNvPr>
          <p:cNvSpPr>
            <a:spLocks noGrp="1"/>
          </p:cNvSpPr>
          <p:nvPr>
            <p:ph idx="1"/>
          </p:nvPr>
        </p:nvSpPr>
        <p:spPr>
          <a:xfrm>
            <a:off x="7546848" y="2516777"/>
            <a:ext cx="3803904" cy="3660185"/>
          </a:xfrm>
        </p:spPr>
        <p:txBody>
          <a:bodyPr anchor="ctr">
            <a:normAutofit/>
          </a:bodyPr>
          <a:lstStyle/>
          <a:p>
            <a:r>
              <a:rPr lang="en-US" altLang="zh-TW" sz="2200" dirty="0">
                <a:latin typeface="微軟正黑體" panose="020B0604030504040204" pitchFamily="34" charset="-120"/>
                <a:ea typeface="微軟正黑體" panose="020B0604030504040204" pitchFamily="34" charset="-120"/>
              </a:rPr>
              <a:t>Threshold limit values</a:t>
            </a:r>
            <a:r>
              <a:rPr lang="zh-TW" altLang="en-US" sz="2200" dirty="0">
                <a:latin typeface="微軟正黑體" panose="020B0604030504040204" pitchFamily="34" charset="-120"/>
                <a:ea typeface="微軟正黑體" panose="020B0604030504040204" pitchFamily="34" charset="-120"/>
              </a:rPr>
              <a:t>已被多國政府應用於工作場所之職業安全</a:t>
            </a:r>
          </a:p>
        </p:txBody>
      </p:sp>
    </p:spTree>
    <p:extLst>
      <p:ext uri="{BB962C8B-B14F-4D97-AF65-F5344CB8AC3E}">
        <p14:creationId xmlns:p14="http://schemas.microsoft.com/office/powerpoint/2010/main" val="1459286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BB3D9A4-F792-4BC6-93BC-74C0BE98FC75}"/>
              </a:ext>
            </a:extLst>
          </p:cNvPr>
          <p:cNvPicPr>
            <a:picLocks noChangeAspect="1"/>
          </p:cNvPicPr>
          <p:nvPr/>
        </p:nvPicPr>
        <p:blipFill rotWithShape="1">
          <a:blip r:embed="rId2"/>
          <a:srcRect b="11961"/>
          <a:stretch/>
        </p:blipFill>
        <p:spPr>
          <a:xfrm>
            <a:off x="0" y="0"/>
            <a:ext cx="7001677" cy="6789906"/>
          </a:xfrm>
          <a:prstGeom prst="rect">
            <a:avLst/>
          </a:prstGeom>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158F06E0-A312-4576-A87C-9B2501FB5CF1}"/>
                  </a:ext>
                </a:extLst>
              </p:cNvPr>
              <p:cNvSpPr txBox="1">
                <a:spLocks/>
              </p:cNvSpPr>
              <p:nvPr/>
            </p:nvSpPr>
            <p:spPr>
              <a:xfrm>
                <a:off x="7001677" y="1077477"/>
                <a:ext cx="4592862" cy="511319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400" dirty="0">
                    <a:latin typeface="微軟正黑體" panose="020B0604030504040204" pitchFamily="34" charset="-120"/>
                    <a:ea typeface="微軟正黑體" panose="020B0604030504040204" pitchFamily="34" charset="-120"/>
                  </a:rPr>
                  <a:t>高溫作業勞工如為連續暴露達一小時以上者，以每小時計算其暴露時量平均綜合溫度熱指數，間歇暴露者，以二小時計算其暴露時量平均綜合溫度熱指數，並依此表規定，分配作業及休息時間。</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時量平均綜合溫度熱指數 </a:t>
                </a:r>
                <a:r>
                  <a:rPr lang="en-US" altLang="zh-TW" sz="2400" dirty="0">
                    <a:latin typeface="微軟正黑體" panose="020B0604030504040204" pitchFamily="34" charset="-120"/>
                    <a:ea typeface="微軟正黑體" panose="020B0604030504040204" pitchFamily="34" charset="-120"/>
                  </a:rPr>
                  <a:t>= </a:t>
                </a:r>
                <a14:m>
                  <m:oMath xmlns:m="http://schemas.openxmlformats.org/officeDocument/2006/math">
                    <m:f>
                      <m:fPr>
                        <m:ctrlPr>
                          <a:rPr lang="pt-BR" altLang="zh-TW" sz="2400" i="1">
                            <a:latin typeface="Cambria Math" panose="02040503050406030204" pitchFamily="18" charset="0"/>
                            <a:ea typeface="微軟正黑體" panose="020B0604030504040204" pitchFamily="34" charset="-120"/>
                          </a:rPr>
                        </m:ctrlPr>
                      </m:fPr>
                      <m:num>
                        <m:nary>
                          <m:naryPr>
                            <m:chr m:val="∑"/>
                            <m:ctrlPr>
                              <a:rPr lang="pt-BR" altLang="zh-TW" sz="2400" i="1">
                                <a:latin typeface="Cambria Math" panose="02040503050406030204" pitchFamily="18" charset="0"/>
                                <a:ea typeface="微軟正黑體" panose="020B0604030504040204" pitchFamily="34" charset="-120"/>
                              </a:rPr>
                            </m:ctrlPr>
                          </m:naryPr>
                          <m:sub>
                            <m:r>
                              <a:rPr lang="pt-BR" altLang="zh-TW" sz="2400" i="1">
                                <a:latin typeface="Cambria Math" panose="02040503050406030204" pitchFamily="18" charset="0"/>
                                <a:ea typeface="微軟正黑體" panose="020B0604030504040204" pitchFamily="34" charset="-120"/>
                              </a:rPr>
                              <m:t>𝑘</m:t>
                            </m:r>
                            <m:r>
                              <a:rPr lang="pt-BR" altLang="zh-TW" sz="2400" i="1">
                                <a:latin typeface="Cambria Math" panose="02040503050406030204" pitchFamily="18" charset="0"/>
                                <a:ea typeface="微軟正黑體" panose="020B0604030504040204" pitchFamily="34" charset="-120"/>
                              </a:rPr>
                              <m:t>=1</m:t>
                            </m:r>
                          </m:sub>
                          <m:sup>
                            <m:r>
                              <a:rPr lang="pt-BR" altLang="zh-TW" sz="2400" i="1">
                                <a:latin typeface="Cambria Math" panose="02040503050406030204" pitchFamily="18" charset="0"/>
                                <a:ea typeface="微軟正黑體" panose="020B0604030504040204" pitchFamily="34" charset="-120"/>
                              </a:rPr>
                              <m:t>𝑛</m:t>
                            </m:r>
                          </m:sup>
                          <m:e>
                            <m:r>
                              <a:rPr lang="en-US" altLang="zh-TW" sz="2400" i="1">
                                <a:latin typeface="Cambria Math" panose="02040503050406030204" pitchFamily="18" charset="0"/>
                                <a:ea typeface="微軟正黑體" panose="020B0604030504040204" pitchFamily="34" charset="-120"/>
                              </a:rPr>
                              <m:t>𝑊𝐵𝐺𝑇</m:t>
                            </m:r>
                            <m: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微軟正黑體" panose="020B0604030504040204" pitchFamily="34" charset="-120"/>
                              </a:rPr>
                              <m:t>工作時間</m:t>
                            </m:r>
                          </m:e>
                        </m:nary>
                      </m:num>
                      <m:den>
                        <m:nary>
                          <m:naryPr>
                            <m:chr m:val="∑"/>
                            <m:ctrlPr>
                              <a:rPr lang="pt-BR" altLang="zh-TW" sz="2400" i="1">
                                <a:latin typeface="Cambria Math" panose="02040503050406030204" pitchFamily="18" charset="0"/>
                                <a:ea typeface="微軟正黑體" panose="020B0604030504040204" pitchFamily="34" charset="-120"/>
                              </a:rPr>
                            </m:ctrlPr>
                          </m:naryPr>
                          <m:sub>
                            <m:r>
                              <a:rPr lang="pt-BR" altLang="zh-TW" sz="2400" i="1">
                                <a:latin typeface="Cambria Math" panose="02040503050406030204" pitchFamily="18" charset="0"/>
                                <a:ea typeface="微軟正黑體" panose="020B0604030504040204" pitchFamily="34" charset="-120"/>
                              </a:rPr>
                              <m:t>𝑘</m:t>
                            </m:r>
                            <m:r>
                              <a:rPr lang="pt-BR" altLang="zh-TW" sz="2400" i="1">
                                <a:latin typeface="Cambria Math" panose="02040503050406030204" pitchFamily="18" charset="0"/>
                                <a:ea typeface="微軟正黑體" panose="020B0604030504040204" pitchFamily="34" charset="-120"/>
                              </a:rPr>
                              <m:t>=1</m:t>
                            </m:r>
                          </m:sub>
                          <m:sup>
                            <m:r>
                              <a:rPr lang="pt-BR" altLang="zh-TW" sz="2400" i="1">
                                <a:latin typeface="Cambria Math" panose="02040503050406030204" pitchFamily="18" charset="0"/>
                                <a:ea typeface="微軟正黑體" panose="020B0604030504040204" pitchFamily="34" charset="-120"/>
                              </a:rPr>
                              <m:t>𝑛</m:t>
                            </m:r>
                          </m:sup>
                          <m:e>
                            <m:r>
                              <a:rPr lang="zh-TW" altLang="en-US" sz="2400" i="1">
                                <a:latin typeface="Cambria Math" panose="02040503050406030204" pitchFamily="18" charset="0"/>
                                <a:ea typeface="微軟正黑體" panose="020B0604030504040204" pitchFamily="34" charset="-120"/>
                              </a:rPr>
                              <m:t>工作時間</m:t>
                            </m:r>
                          </m:e>
                        </m:nary>
                      </m:den>
                    </m:f>
                  </m:oMath>
                </a14:m>
                <a:endParaRPr lang="en-US" altLang="zh-TW" sz="2400" dirty="0">
                  <a:latin typeface="微軟正黑體" panose="020B0604030504040204" pitchFamily="34" charset="-120"/>
                  <a:ea typeface="微軟正黑體" panose="020B0604030504040204" pitchFamily="34" charset="-120"/>
                </a:endParaRPr>
              </a:p>
            </p:txBody>
          </p:sp>
        </mc:Choice>
        <mc:Fallback xmlns="">
          <p:sp>
            <p:nvSpPr>
              <p:cNvPr id="8" name="內容版面配置區 2">
                <a:extLst>
                  <a:ext uri="{FF2B5EF4-FFF2-40B4-BE49-F238E27FC236}">
                    <a16:creationId xmlns:a16="http://schemas.microsoft.com/office/drawing/2014/main" id="{158F06E0-A312-4576-A87C-9B2501FB5CF1}"/>
                  </a:ext>
                </a:extLst>
              </p:cNvPr>
              <p:cNvSpPr txBox="1">
                <a:spLocks noRot="1" noChangeAspect="1" noMove="1" noResize="1" noEditPoints="1" noAdjustHandles="1" noChangeArrowheads="1" noChangeShapeType="1" noTextEdit="1"/>
              </p:cNvSpPr>
              <p:nvPr/>
            </p:nvSpPr>
            <p:spPr>
              <a:xfrm>
                <a:off x="7001677" y="1077477"/>
                <a:ext cx="4592862" cy="5113191"/>
              </a:xfrm>
              <a:prstGeom prst="rect">
                <a:avLst/>
              </a:prstGeom>
              <a:blipFill>
                <a:blip r:embed="rId3"/>
                <a:stretch>
                  <a:fillRect l="-18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2295320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1306</Words>
  <Application>Microsoft Office PowerPoint</Application>
  <PresentationFormat>寬螢幕</PresentationFormat>
  <Paragraphs>241</Paragraphs>
  <Slides>48</Slides>
  <Notes>6</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48</vt:i4>
      </vt:variant>
    </vt:vector>
  </HeadingPairs>
  <TitlesOfParts>
    <vt:vector size="54" baseType="lpstr">
      <vt:lpstr>微軟正黑體</vt:lpstr>
      <vt:lpstr>新細明體</vt:lpstr>
      <vt:lpstr>Arial</vt:lpstr>
      <vt:lpstr>Calibri</vt:lpstr>
      <vt:lpstr>Cambria Math</vt:lpstr>
      <vt:lpstr>Office 佈景主題</vt:lpstr>
      <vt:lpstr>WBGT</vt:lpstr>
      <vt:lpstr>何謂WBGT</vt:lpstr>
      <vt:lpstr>綜合溫度熱指數WBGT(濕球黑球溫度)</vt:lpstr>
      <vt:lpstr>WBGT量測與估計</vt:lpstr>
      <vt:lpstr>Estimate WBGT</vt:lpstr>
      <vt:lpstr>WBGT之應用</vt:lpstr>
      <vt:lpstr>PowerPoint 簡報</vt:lpstr>
      <vt:lpstr>American Conference of Governmental Industrial Hygienists (ACGIH)</vt:lpstr>
      <vt:lpstr>PowerPoint 簡報</vt:lpstr>
      <vt:lpstr>PowerPoint 簡報</vt:lpstr>
      <vt:lpstr>PowerPoint 簡報</vt:lpstr>
      <vt:lpstr>以氣象局測站資料分析臺灣WBGT趨勢</vt:lpstr>
      <vt:lpstr>時際變化</vt:lpstr>
      <vt:lpstr>單日 各類測站 WBGT旗色時數百分比/單一測站單一小時各旗色總觀測時數</vt:lpstr>
      <vt:lpstr>單日 各類測站 WBGT旗色時數百分比/單一測站單一小時各旗色總觀測時數</vt:lpstr>
      <vt:lpstr>單日 各類測站 WBGT旗色時數百分比/單一測站單一小時各旗色總觀測時數</vt:lpstr>
      <vt:lpstr>單日 各類測站 WBGT旗色時數百分比/單一測站單一小時各旗色總觀測時數</vt:lpstr>
      <vt:lpstr>PowerPoint 簡報</vt:lpstr>
      <vt:lpstr>月際變化</vt:lpstr>
      <vt:lpstr>全年 各類測站 WBGT各旗色時數百分比/單一測站單一月份各旗色總觀測時數</vt:lpstr>
      <vt:lpstr>全年 各類測站 WBGT各旗色時數百分比/單一測站單一月份各旗色總觀測時數</vt:lpstr>
      <vt:lpstr>全年 各類測站 WBGT各旗色時數百分比/單一測站單一月份各旗色總觀測時數</vt:lpstr>
      <vt:lpstr>全年 各類測站 WBGT各旗色時數百分比/單一測站單一月份各旗色總觀測時數</vt:lpstr>
      <vt:lpstr>PowerPoint 簡報</vt:lpstr>
      <vt:lpstr>年際變化</vt:lpstr>
      <vt:lpstr>1980-2018年 夏季WBGT距平變化</vt:lpstr>
      <vt:lpstr>PowerPoint 簡報</vt:lpstr>
      <vt:lpstr>1998-2018年-所有測站</vt:lpstr>
      <vt:lpstr>測站分組</vt:lpstr>
      <vt:lpstr>1998-2018年-A組測站(城市)</vt:lpstr>
      <vt:lpstr>1998-2018年-B1組測站(西部鄉村)</vt:lpstr>
      <vt:lpstr>1998-2018年-B2組測站(東部鄉村)</vt:lpstr>
      <vt:lpstr>1998-2018年-C組測站(山區)</vt:lpstr>
      <vt:lpstr>1998-2018年-D組測站(離島)</vt:lpstr>
      <vt:lpstr>旗色變化</vt:lpstr>
      <vt:lpstr>PowerPoint 簡報</vt:lpstr>
      <vt:lpstr>2000-2018 JJA 12:00(UTC+8)旗色地圖</vt:lpstr>
      <vt:lpstr>2000-2018 SON 12:00(UTC+8)旗色地圖</vt:lpstr>
      <vt:lpstr>2000-2018 MAM 08-17各組測站旗色比例</vt:lpstr>
      <vt:lpstr>2000-2018 JJA 08-17各組測站 旗色比例</vt:lpstr>
      <vt:lpstr>2000-2018 SON 08-17各組測站 旗色比例</vt:lpstr>
      <vt:lpstr>戶外工作休息時間趨勢</vt:lpstr>
      <vt:lpstr>PowerPoint 簡報</vt:lpstr>
      <vt:lpstr>PowerPoint 簡報</vt:lpstr>
      <vt:lpstr>PowerPoint 簡報</vt:lpstr>
      <vt:lpstr>歷年 08-17(UTC+8)全台各季節戶外工作每小時休息時間趨勢</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WBGT</dc:title>
  <dc:creator>梁嫚芳</dc:creator>
  <cp:lastModifiedBy>梁嫚芳</cp:lastModifiedBy>
  <cp:revision>3</cp:revision>
  <dcterms:created xsi:type="dcterms:W3CDTF">2020-08-13T04:09:18Z</dcterms:created>
  <dcterms:modified xsi:type="dcterms:W3CDTF">2020-08-14T04:27:44Z</dcterms:modified>
</cp:coreProperties>
</file>